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p:regular r:id="rId35"/>
      <p:bold r:id="rId36"/>
      <p:italic r:id="rId37"/>
      <p:boldItalic r:id="rId38"/>
    </p:embeddedFont>
    <p:embeddedFont>
      <p:font typeface="Lato"/>
      <p:regular r:id="rId39"/>
      <p:bold r:id="rId40"/>
      <p:italic r:id="rId41"/>
      <p:boldItalic r:id="rId42"/>
    </p:embeddedFont>
    <p:embeddedFont>
      <p:font typeface="Oswald Light"/>
      <p:regular r:id="rId43"/>
      <p:bold r:id="rId44"/>
    </p:embeddedFont>
    <p:embeddedFont>
      <p:font typeface="Oswald"/>
      <p:regular r:id="rId45"/>
      <p:bold r:id="rId46"/>
    </p:embeddedFont>
    <p:embeddedFont>
      <p:font typeface="Roboto Mon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49">
          <p15:clr>
            <a:srgbClr val="FF0000"/>
          </p15:clr>
        </p15:guide>
        <p15:guide id="2" orient="horz" pos="2880">
          <p15:clr>
            <a:srgbClr val="FF0000"/>
          </p15:clr>
        </p15:guide>
        <p15:guide id="3" pos="5311">
          <p15:clr>
            <a:srgbClr val="FF0000"/>
          </p15:clr>
        </p15:guide>
        <p15:guide id="4" orient="horz" pos="340">
          <p15:clr>
            <a:srgbClr val="FF0000"/>
          </p15:clr>
        </p15:guide>
        <p15:guide id="5" orient="horz" pos="2888">
          <p15:clr>
            <a:srgbClr val="9AA0A6"/>
          </p15:clr>
        </p15:guide>
        <p15:guide id="6" orient="horz" pos="624">
          <p15:clr>
            <a:srgbClr val="FF0000"/>
          </p15:clr>
        </p15:guide>
        <p15:guide id="7" orient="horz" pos="2268">
          <p15:clr>
            <a:srgbClr val="9AA0A6"/>
          </p15:clr>
        </p15:guide>
      </p15:sldGuideLst>
    </p:ext>
    <p:ext uri="GoogleSlidesCustomDataVersion2">
      <go:slidesCustomData xmlns:go="http://customooxmlschemas.google.com/" r:id="rId51" roundtripDataSignature="AMtx7mgYTkXqTndSv/j8aSKk2Gfw6dwQ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49"/>
        <p:guide pos="2880" orient="horz"/>
        <p:guide pos="5311"/>
        <p:guide pos="340" orient="horz"/>
        <p:guide pos="2888" orient="horz"/>
        <p:guide pos="624" orient="horz"/>
        <p:guide pos="226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42" Type="http://schemas.openxmlformats.org/officeDocument/2006/relationships/font" Target="fonts/Lato-boldItalic.fntdata"/><Relationship Id="rId41" Type="http://schemas.openxmlformats.org/officeDocument/2006/relationships/font" Target="fonts/Lato-italic.fntdata"/><Relationship Id="rId44" Type="http://schemas.openxmlformats.org/officeDocument/2006/relationships/font" Target="fonts/OswaldLight-bold.fntdata"/><Relationship Id="rId43" Type="http://schemas.openxmlformats.org/officeDocument/2006/relationships/font" Target="fonts/OswaldLight-regular.fntdata"/><Relationship Id="rId46" Type="http://schemas.openxmlformats.org/officeDocument/2006/relationships/font" Target="fonts/Oswald-bold.fntdata"/><Relationship Id="rId45" Type="http://schemas.openxmlformats.org/officeDocument/2006/relationships/font" Target="fonts/Oswa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ono-bold.fntdata"/><Relationship Id="rId47" Type="http://schemas.openxmlformats.org/officeDocument/2006/relationships/font" Target="fonts/RobotoMono-regular.fntdata"/><Relationship Id="rId49" Type="http://schemas.openxmlformats.org/officeDocument/2006/relationships/font" Target="fonts/RobotoMon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oboto-regular.fntdata"/><Relationship Id="rId34" Type="http://schemas.openxmlformats.org/officeDocument/2006/relationships/slide" Target="slides/slide29.xml"/><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Lato-regular.fntdata"/><Relationship Id="rId38" Type="http://schemas.openxmlformats.org/officeDocument/2006/relationships/font" Target="fonts/Robo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RobotoMon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2" name="Google Shape;12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26ec4a5c2a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6" name="Google Shape;1356;g226ec4a5c2a_1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We also wondering if there is any relationship between videos’ view count, like count, and comment count and the month they published, but only the bar chart between month and view count shows an apparent pattern that videos posted in January and March will tend to have a relatively higher view count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226ec4a5c2a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2" name="Google Shape;1362;g226ec4a5c2a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Meanwhile, we also attempt to find some useful pattern between category and the posted time, and graph on the left shows that the Gaming videos will tend to have much more view count than the other categories, then the entertainment videos and music videos.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
              <a:t>Graph on the right side also shows that the videos posted in the morning will </a:t>
            </a:r>
            <a:r>
              <a:rPr lang="es"/>
              <a:t>have much lower view than the other 2 times, and for most categories, videos posted at night will have higher view than the videos posted in the afternoon.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226ec4a5c2a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9" name="Google Shape;1369;g226ec4a5c2a_1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For each category, we listed the percentage of videos in each weekday and observed that Sports category tend to publish videos more on Sunday and Auto and vehicle relatives only publish videos on R, W, and F.</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26ec4a5c2a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5" name="Google Shape;1375;g226ec4a5c2a_1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We also create some scatter plot between some variables and title length or tag count that we think might show a significant pattern. </a:t>
            </a:r>
            <a:endParaRPr/>
          </a:p>
          <a:p>
            <a:pPr indent="-298450" lvl="0" marL="457200" rtl="0" algn="l">
              <a:lnSpc>
                <a:spcPct val="100000"/>
              </a:lnSpc>
              <a:spcBef>
                <a:spcPts val="0"/>
              </a:spcBef>
              <a:spcAft>
                <a:spcPts val="0"/>
              </a:spcAft>
              <a:buSzPts val="1100"/>
              <a:buAutoNum type="arabicPeriod"/>
            </a:pPr>
            <a:r>
              <a:rPr lang="es"/>
              <a:t>Title Length vs. Likes: 20-50 characters</a:t>
            </a:r>
            <a:endParaRPr/>
          </a:p>
          <a:p>
            <a:pPr indent="-298450" lvl="0" marL="457200" rtl="0" algn="l">
              <a:lnSpc>
                <a:spcPct val="100000"/>
              </a:lnSpc>
              <a:spcBef>
                <a:spcPts val="0"/>
              </a:spcBef>
              <a:spcAft>
                <a:spcPts val="0"/>
              </a:spcAft>
              <a:buSzPts val="1100"/>
              <a:buAutoNum type="arabicPeriod"/>
            </a:pPr>
            <a:r>
              <a:rPr lang="es"/>
              <a:t>Tag count vs. Comment Count: &lt; 50 tags</a:t>
            </a:r>
            <a:endParaRPr/>
          </a:p>
          <a:p>
            <a:pPr indent="-298450" lvl="0" marL="457200" rtl="0" algn="l">
              <a:lnSpc>
                <a:spcPct val="100000"/>
              </a:lnSpc>
              <a:spcBef>
                <a:spcPts val="0"/>
              </a:spcBef>
              <a:spcAft>
                <a:spcPts val="0"/>
              </a:spcAft>
              <a:buSzPts val="1100"/>
              <a:buAutoNum type="arabicPeriod"/>
            </a:pPr>
            <a:r>
              <a:rPr lang="es"/>
              <a:t>Title Length vs. View Count: 30-50 characters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3" name="Google Shape;138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s"/>
              <a:t>We now prepare the data for model implementation. During the preprocessing phase, we encode all categorical variables with numbers so that it can be easily read by the model algorithm.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226ec4a5c2a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226ec4a5c2a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226ec4a5c2a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226ec4a5c2a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226ec4a5c2a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226ec4a5c2a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226ec4a5c2a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226ec4a5c2a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226ec4a5c2a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226ec4a5c2a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We also remove NAs and replace null and inf generated from the calculation earlier with zero, such as the comment per view variable.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200">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8" name="Google Shape;125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226ec4a5c2a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226ec4a5c2a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Gradient boosting algorithms, such as XGBoost, and Random FOrest often use decision trees as base models, which are not sensitive to the scale of the input features. Therefore, it is not mandatory to normalize the data before training a random forest model.</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226ec4a5c2a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226ec4a5c2a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a:t>In order to ensure the final model is concise and user-friendly, we decided to use recursive feature elimination to reduce the dimension of our dataset. This technique enables us to select the top 5 variables to be utilized in subsequent machine learning models.</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226ec4a5c2a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2" name="Google Shape;1442;g226ec4a5c2a_1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226ec4a5c2a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226ec4a5c2a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226ec4a5c2a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226ec4a5c2a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226ec4a5c2a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226ec4a5c2a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226ec4a5c2a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1" name="Google Shape;1481;g226ec4a5c2a_1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sz="1350">
              <a:solidFill>
                <a:srgbClr val="222222"/>
              </a:solidFill>
              <a:highlight>
                <a:srgbClr val="FFFFFF"/>
              </a:highlight>
              <a:latin typeface="Lato"/>
              <a:ea typeface="Lato"/>
              <a:cs typeface="Lato"/>
              <a:sym typeface="La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226ec4a5c2a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226ec4a5c2a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a:t>
            </a:r>
            <a:r>
              <a:rPr lang="es">
                <a:solidFill>
                  <a:schemeClr val="dk1"/>
                </a:solidFill>
              </a:rPr>
              <a:t>eploy our final model using Flask</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Flask is a web application framework written in Python.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To integrate Flask with an ML model, I loaded the trained model in my Flask application. Then, I defined routes and views to handle requests, preprocess input data, and pass it to the model for predictions. Finally, I returned the model’s predictions for the users.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24f9657997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24f9657997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1" name="Google Shape;150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8" name="Google Shape;130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5" name="Google Shape;131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226ec4a5c2a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2" name="Google Shape;1322;g226ec4a5c2a_1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226ec4a5c2a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8" name="Google Shape;1328;g226ec4a5c2a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6" name="Google Shape;133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3" name="Google Shape;134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V</a:t>
            </a:r>
            <a:r>
              <a:rPr lang="es"/>
              <a:t>iew per Comment: how many views on average will have a comment on a video</a:t>
            </a:r>
            <a:endParaRPr/>
          </a:p>
          <a:p>
            <a:pPr indent="0" lvl="0" marL="0" rtl="0" algn="l">
              <a:lnSpc>
                <a:spcPct val="100000"/>
              </a:lnSpc>
              <a:spcBef>
                <a:spcPts val="0"/>
              </a:spcBef>
              <a:spcAft>
                <a:spcPts val="0"/>
              </a:spcAft>
              <a:buSzPts val="1100"/>
              <a:buNone/>
            </a:pPr>
            <a:r>
              <a:rPr lang="es"/>
              <a:t>Markiplier have the highest view count; and Typical Gamer have the highest view per comment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9" name="Google Shape;134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AutoNum type="arabicPeriod"/>
            </a:pPr>
            <a:r>
              <a:rPr lang="es"/>
              <a:t>Split the posted time into 3 time intervals</a:t>
            </a:r>
            <a:endParaRPr/>
          </a:p>
          <a:p>
            <a:pPr indent="-298450" lvl="0" marL="457200" rtl="0" algn="l">
              <a:lnSpc>
                <a:spcPct val="100000"/>
              </a:lnSpc>
              <a:spcBef>
                <a:spcPts val="0"/>
              </a:spcBef>
              <a:spcAft>
                <a:spcPts val="0"/>
              </a:spcAft>
              <a:buSzPts val="1100"/>
              <a:buAutoNum type="arabicPeriod"/>
            </a:pPr>
            <a:r>
              <a:rPr lang="es"/>
              <a:t>Then explore if there is any significant difference between the view count at the videos posted at different times</a:t>
            </a:r>
            <a:endParaRPr/>
          </a:p>
          <a:p>
            <a:pPr indent="-298450" lvl="0" marL="457200" rtl="0" algn="l">
              <a:lnSpc>
                <a:spcPct val="100000"/>
              </a:lnSpc>
              <a:spcBef>
                <a:spcPts val="0"/>
              </a:spcBef>
              <a:spcAft>
                <a:spcPts val="0"/>
              </a:spcAft>
              <a:buSzPts val="1100"/>
              <a:buAutoNum type="arabicPeriod"/>
            </a:pPr>
            <a:r>
              <a:rPr lang="es"/>
              <a:t>The results show in the 2 graphs are really close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s://www.flaticon.com/?utm_source=slidesgo_template&amp;utm_medium=referral-link&amp;utm_campaign=s%20g_resources&amp;utm_content=flaticon" TargetMode="Externa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54"/>
          <p:cNvSpPr txBox="1"/>
          <p:nvPr>
            <p:ph type="ctrTitle"/>
          </p:nvPr>
        </p:nvSpPr>
        <p:spPr>
          <a:xfrm>
            <a:off x="2208064" y="3573288"/>
            <a:ext cx="4758600" cy="586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 name="Google Shape;9;p54"/>
          <p:cNvSpPr txBox="1"/>
          <p:nvPr>
            <p:ph idx="1" type="subTitle"/>
          </p:nvPr>
        </p:nvSpPr>
        <p:spPr>
          <a:xfrm>
            <a:off x="2207925" y="4159800"/>
            <a:ext cx="4758600" cy="412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0" name="Google Shape;10;p54"/>
          <p:cNvSpPr/>
          <p:nvPr/>
        </p:nvSpPr>
        <p:spPr>
          <a:xfrm>
            <a:off x="164775" y="142875"/>
            <a:ext cx="200100" cy="3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54"/>
          <p:cNvGrpSpPr/>
          <p:nvPr/>
        </p:nvGrpSpPr>
        <p:grpSpPr>
          <a:xfrm>
            <a:off x="0" y="-43100"/>
            <a:ext cx="9144000" cy="5205000"/>
            <a:chOff x="0" y="-43100"/>
            <a:chExt cx="9144000" cy="5205000"/>
          </a:xfrm>
        </p:grpSpPr>
        <p:sp>
          <p:nvSpPr>
            <p:cNvPr id="12" name="Google Shape;12;p54"/>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4"/>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 name="Google Shape;14;p54"/>
            <p:cNvGrpSpPr/>
            <p:nvPr/>
          </p:nvGrpSpPr>
          <p:grpSpPr>
            <a:xfrm>
              <a:off x="2541307" y="86840"/>
              <a:ext cx="5686411" cy="292990"/>
              <a:chOff x="2039075" y="127544"/>
              <a:chExt cx="4783320" cy="310206"/>
            </a:xfrm>
          </p:grpSpPr>
          <p:sp>
            <p:nvSpPr>
              <p:cNvPr id="15" name="Google Shape;15;p54"/>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54"/>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54"/>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18" name="Google Shape;18;p54"/>
            <p:cNvGrpSpPr/>
            <p:nvPr/>
          </p:nvGrpSpPr>
          <p:grpSpPr>
            <a:xfrm>
              <a:off x="164775" y="142875"/>
              <a:ext cx="200100" cy="180875"/>
              <a:chOff x="164775" y="142875"/>
              <a:chExt cx="200100" cy="180875"/>
            </a:xfrm>
          </p:grpSpPr>
          <p:sp>
            <p:nvSpPr>
              <p:cNvPr id="19" name="Google Shape;19;p54"/>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54"/>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4"/>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 name="Google Shape;22;p54"/>
            <p:cNvGrpSpPr/>
            <p:nvPr/>
          </p:nvGrpSpPr>
          <p:grpSpPr>
            <a:xfrm>
              <a:off x="136421" y="2300197"/>
              <a:ext cx="244341" cy="214216"/>
              <a:chOff x="-46042675" y="3218600"/>
              <a:chExt cx="300100" cy="263100"/>
            </a:xfrm>
          </p:grpSpPr>
          <p:sp>
            <p:nvSpPr>
              <p:cNvPr id="23" name="Google Shape;23;p5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5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5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 name="Google Shape;29;p54"/>
            <p:cNvGrpSpPr/>
            <p:nvPr/>
          </p:nvGrpSpPr>
          <p:grpSpPr>
            <a:xfrm>
              <a:off x="119564" y="809446"/>
              <a:ext cx="278059" cy="224217"/>
              <a:chOff x="-13512225" y="4080275"/>
              <a:chExt cx="353675" cy="352875"/>
            </a:xfrm>
          </p:grpSpPr>
          <p:sp>
            <p:nvSpPr>
              <p:cNvPr id="30" name="Google Shape;30;p5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5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 name="Google Shape;41;p54"/>
            <p:cNvGrpSpPr/>
            <p:nvPr/>
          </p:nvGrpSpPr>
          <p:grpSpPr>
            <a:xfrm>
              <a:off x="125276" y="3001692"/>
              <a:ext cx="266639" cy="228787"/>
              <a:chOff x="-3037625" y="3254850"/>
              <a:chExt cx="299325" cy="256775"/>
            </a:xfrm>
          </p:grpSpPr>
          <p:sp>
            <p:nvSpPr>
              <p:cNvPr id="42" name="Google Shape;42;p5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 name="Google Shape;46;p54"/>
            <p:cNvGrpSpPr/>
            <p:nvPr/>
          </p:nvGrpSpPr>
          <p:grpSpPr>
            <a:xfrm>
              <a:off x="120575" y="1469909"/>
              <a:ext cx="276059" cy="343008"/>
              <a:chOff x="-2310650" y="3525775"/>
              <a:chExt cx="292250" cy="363125"/>
            </a:xfrm>
          </p:grpSpPr>
          <p:sp>
            <p:nvSpPr>
              <p:cNvPr id="47" name="Google Shape;47;p5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 name="Google Shape;51;p54"/>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52" name="Google Shape;52;p54"/>
            <p:cNvGrpSpPr/>
            <p:nvPr/>
          </p:nvGrpSpPr>
          <p:grpSpPr>
            <a:xfrm>
              <a:off x="491193" y="148561"/>
              <a:ext cx="247352" cy="188727"/>
              <a:chOff x="1433349" y="2152174"/>
              <a:chExt cx="1316400" cy="1004400"/>
            </a:xfrm>
          </p:grpSpPr>
          <p:sp>
            <p:nvSpPr>
              <p:cNvPr id="53" name="Google Shape;53;p54"/>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4"/>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5" name="Google Shape;55;p54"/>
          <p:cNvGrpSpPr/>
          <p:nvPr/>
        </p:nvGrpSpPr>
        <p:grpSpPr>
          <a:xfrm>
            <a:off x="557932" y="201447"/>
            <a:ext cx="125282" cy="89173"/>
            <a:chOff x="1152000" y="3898200"/>
            <a:chExt cx="766254" cy="545400"/>
          </a:xfrm>
        </p:grpSpPr>
        <p:sp>
          <p:nvSpPr>
            <p:cNvPr id="56" name="Google Shape;56;p54"/>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4"/>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1" name="Shape 471"/>
        <p:cNvGrpSpPr/>
        <p:nvPr/>
      </p:nvGrpSpPr>
      <p:grpSpPr>
        <a:xfrm>
          <a:off x="0" y="0"/>
          <a:ext cx="0" cy="0"/>
          <a:chOff x="0" y="0"/>
          <a:chExt cx="0" cy="0"/>
        </a:xfrm>
      </p:grpSpPr>
      <p:sp>
        <p:nvSpPr>
          <p:cNvPr id="472" name="Google Shape;472;p63"/>
          <p:cNvSpPr txBox="1"/>
          <p:nvPr>
            <p:ph idx="1" type="subTitle"/>
          </p:nvPr>
        </p:nvSpPr>
        <p:spPr>
          <a:xfrm>
            <a:off x="3607650" y="2292994"/>
            <a:ext cx="4823100" cy="48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Roboto"/>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9pPr>
          </a:lstStyle>
          <a:p/>
        </p:txBody>
      </p:sp>
      <p:sp>
        <p:nvSpPr>
          <p:cNvPr id="473" name="Google Shape;473;p63"/>
          <p:cNvSpPr txBox="1"/>
          <p:nvPr>
            <p:ph idx="2" type="subTitle"/>
          </p:nvPr>
        </p:nvSpPr>
        <p:spPr>
          <a:xfrm>
            <a:off x="3607650" y="1870263"/>
            <a:ext cx="4823100" cy="42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800"/>
              <a:buFont typeface="Roboto"/>
              <a:buNone/>
              <a:defRPr b="0" i="0" sz="18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1800"/>
              <a:buFont typeface="Roboto"/>
              <a:buNone/>
              <a:defRPr b="0" i="0" sz="1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1800"/>
              <a:buFont typeface="Roboto"/>
              <a:buNone/>
              <a:defRPr b="0" i="0" sz="1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1800"/>
              <a:buFont typeface="Roboto"/>
              <a:buNone/>
              <a:defRPr b="0" i="0" sz="1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1800"/>
              <a:buFont typeface="Roboto"/>
              <a:buNone/>
              <a:defRPr b="0" i="0" sz="1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1800"/>
              <a:buFont typeface="Roboto"/>
              <a:buNone/>
              <a:defRPr b="0" i="0" sz="1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1800"/>
              <a:buFont typeface="Roboto"/>
              <a:buNone/>
              <a:defRPr b="0" i="0" sz="1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1800"/>
              <a:buFont typeface="Roboto"/>
              <a:buNone/>
              <a:defRPr b="0" i="0" sz="1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1800"/>
              <a:buFont typeface="Roboto"/>
              <a:buNone/>
              <a:defRPr b="0" i="0" sz="1800" u="none" cap="none" strike="noStrike">
                <a:solidFill>
                  <a:schemeClr val="dk1"/>
                </a:solidFill>
                <a:latin typeface="Roboto"/>
                <a:ea typeface="Roboto"/>
                <a:cs typeface="Roboto"/>
                <a:sym typeface="Roboto"/>
              </a:defRPr>
            </a:lvl9pPr>
          </a:lstStyle>
          <a:p/>
        </p:txBody>
      </p:sp>
      <p:sp>
        <p:nvSpPr>
          <p:cNvPr id="474" name="Google Shape;474;p63"/>
          <p:cNvSpPr txBox="1"/>
          <p:nvPr>
            <p:ph idx="3" type="subTitle"/>
          </p:nvPr>
        </p:nvSpPr>
        <p:spPr>
          <a:xfrm>
            <a:off x="3607650" y="4085706"/>
            <a:ext cx="4823100" cy="48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Roboto"/>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9pPr>
          </a:lstStyle>
          <a:p/>
        </p:txBody>
      </p:sp>
      <p:sp>
        <p:nvSpPr>
          <p:cNvPr id="475" name="Google Shape;475;p63"/>
          <p:cNvSpPr txBox="1"/>
          <p:nvPr>
            <p:ph idx="4" type="subTitle"/>
          </p:nvPr>
        </p:nvSpPr>
        <p:spPr>
          <a:xfrm>
            <a:off x="3607650" y="3663049"/>
            <a:ext cx="4823100" cy="42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800"/>
              <a:buFont typeface="Roboto"/>
              <a:buNone/>
              <a:defRPr b="0" i="0" sz="18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1800"/>
              <a:buFont typeface="Roboto"/>
              <a:buNone/>
              <a:defRPr b="0" i="0" sz="1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1800"/>
              <a:buFont typeface="Roboto"/>
              <a:buNone/>
              <a:defRPr b="0" i="0" sz="1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1800"/>
              <a:buFont typeface="Roboto"/>
              <a:buNone/>
              <a:defRPr b="0" i="0" sz="1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1800"/>
              <a:buFont typeface="Roboto"/>
              <a:buNone/>
              <a:defRPr b="0" i="0" sz="1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1800"/>
              <a:buFont typeface="Roboto"/>
              <a:buNone/>
              <a:defRPr b="0" i="0" sz="1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1800"/>
              <a:buFont typeface="Roboto"/>
              <a:buNone/>
              <a:defRPr b="0" i="0" sz="1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1800"/>
              <a:buFont typeface="Roboto"/>
              <a:buNone/>
              <a:defRPr b="0" i="0" sz="1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1800"/>
              <a:buFont typeface="Roboto"/>
              <a:buNone/>
              <a:defRPr b="0" i="0" sz="1800" u="none" cap="none" strike="noStrike">
                <a:solidFill>
                  <a:schemeClr val="dk1"/>
                </a:solidFill>
                <a:latin typeface="Roboto"/>
                <a:ea typeface="Roboto"/>
                <a:cs typeface="Roboto"/>
                <a:sym typeface="Roboto"/>
              </a:defRPr>
            </a:lvl9pPr>
          </a:lstStyle>
          <a:p/>
        </p:txBody>
      </p:sp>
      <p:sp>
        <p:nvSpPr>
          <p:cNvPr id="476" name="Google Shape;476;p63"/>
          <p:cNvSpPr txBox="1"/>
          <p:nvPr>
            <p:ph type="title"/>
          </p:nvPr>
        </p:nvSpPr>
        <p:spPr>
          <a:xfrm>
            <a:off x="713250" y="539500"/>
            <a:ext cx="7717500" cy="45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Font typeface="Oswald"/>
              <a:buNone/>
              <a:defRPr sz="30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477" name="Google Shape;477;p63"/>
          <p:cNvGrpSpPr/>
          <p:nvPr/>
        </p:nvGrpSpPr>
        <p:grpSpPr>
          <a:xfrm>
            <a:off x="0" y="-43100"/>
            <a:ext cx="9144000" cy="5205000"/>
            <a:chOff x="0" y="-43100"/>
            <a:chExt cx="9144000" cy="5205000"/>
          </a:xfrm>
        </p:grpSpPr>
        <p:sp>
          <p:nvSpPr>
            <p:cNvPr id="478" name="Google Shape;478;p63"/>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63"/>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0" name="Google Shape;480;p63"/>
            <p:cNvGrpSpPr/>
            <p:nvPr/>
          </p:nvGrpSpPr>
          <p:grpSpPr>
            <a:xfrm>
              <a:off x="2541307" y="86840"/>
              <a:ext cx="5686411" cy="292990"/>
              <a:chOff x="2039075" y="127544"/>
              <a:chExt cx="4783320" cy="310206"/>
            </a:xfrm>
          </p:grpSpPr>
          <p:sp>
            <p:nvSpPr>
              <p:cNvPr id="481" name="Google Shape;481;p63"/>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63"/>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3" name="Google Shape;483;p63"/>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484" name="Google Shape;484;p63"/>
            <p:cNvGrpSpPr/>
            <p:nvPr/>
          </p:nvGrpSpPr>
          <p:grpSpPr>
            <a:xfrm>
              <a:off x="164775" y="142875"/>
              <a:ext cx="200100" cy="180875"/>
              <a:chOff x="164775" y="142875"/>
              <a:chExt cx="200100" cy="180875"/>
            </a:xfrm>
          </p:grpSpPr>
          <p:sp>
            <p:nvSpPr>
              <p:cNvPr id="485" name="Google Shape;485;p63"/>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63"/>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63"/>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8" name="Google Shape;488;p63"/>
            <p:cNvGrpSpPr/>
            <p:nvPr/>
          </p:nvGrpSpPr>
          <p:grpSpPr>
            <a:xfrm>
              <a:off x="136421" y="2300197"/>
              <a:ext cx="244341" cy="214216"/>
              <a:chOff x="-46042675" y="3218600"/>
              <a:chExt cx="300100" cy="263100"/>
            </a:xfrm>
          </p:grpSpPr>
          <p:sp>
            <p:nvSpPr>
              <p:cNvPr id="489" name="Google Shape;489;p6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6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6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6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6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6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5" name="Google Shape;495;p63"/>
            <p:cNvGrpSpPr/>
            <p:nvPr/>
          </p:nvGrpSpPr>
          <p:grpSpPr>
            <a:xfrm>
              <a:off x="119564" y="809446"/>
              <a:ext cx="278059" cy="224217"/>
              <a:chOff x="-13512225" y="4080275"/>
              <a:chExt cx="353675" cy="352875"/>
            </a:xfrm>
          </p:grpSpPr>
          <p:sp>
            <p:nvSpPr>
              <p:cNvPr id="496" name="Google Shape;496;p6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6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6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6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6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6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6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6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6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6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6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7" name="Google Shape;507;p63"/>
            <p:cNvGrpSpPr/>
            <p:nvPr/>
          </p:nvGrpSpPr>
          <p:grpSpPr>
            <a:xfrm>
              <a:off x="125276" y="3001692"/>
              <a:ext cx="266639" cy="228787"/>
              <a:chOff x="-3037625" y="3254850"/>
              <a:chExt cx="299325" cy="256775"/>
            </a:xfrm>
          </p:grpSpPr>
          <p:sp>
            <p:nvSpPr>
              <p:cNvPr id="508" name="Google Shape;508;p6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6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6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6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2" name="Google Shape;512;p63"/>
            <p:cNvGrpSpPr/>
            <p:nvPr/>
          </p:nvGrpSpPr>
          <p:grpSpPr>
            <a:xfrm>
              <a:off x="120575" y="1469909"/>
              <a:ext cx="276059" cy="343008"/>
              <a:chOff x="-2310650" y="3525775"/>
              <a:chExt cx="292250" cy="363125"/>
            </a:xfrm>
          </p:grpSpPr>
          <p:sp>
            <p:nvSpPr>
              <p:cNvPr id="513" name="Google Shape;513;p6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6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6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6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7" name="Google Shape;517;p63"/>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518" name="Google Shape;518;p63"/>
            <p:cNvGrpSpPr/>
            <p:nvPr/>
          </p:nvGrpSpPr>
          <p:grpSpPr>
            <a:xfrm>
              <a:off x="491193" y="148561"/>
              <a:ext cx="247352" cy="188727"/>
              <a:chOff x="1433349" y="2152174"/>
              <a:chExt cx="1316400" cy="1004400"/>
            </a:xfrm>
          </p:grpSpPr>
          <p:sp>
            <p:nvSpPr>
              <p:cNvPr id="519" name="Google Shape;519;p63"/>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63"/>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21" name="Google Shape;521;p63"/>
          <p:cNvGrpSpPr/>
          <p:nvPr/>
        </p:nvGrpSpPr>
        <p:grpSpPr>
          <a:xfrm>
            <a:off x="557932" y="201447"/>
            <a:ext cx="125282" cy="89173"/>
            <a:chOff x="1152000" y="3898200"/>
            <a:chExt cx="766254" cy="545400"/>
          </a:xfrm>
        </p:grpSpPr>
        <p:sp>
          <p:nvSpPr>
            <p:cNvPr id="522" name="Google Shape;522;p63"/>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63"/>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4" name="Shape 524"/>
        <p:cNvGrpSpPr/>
        <p:nvPr/>
      </p:nvGrpSpPr>
      <p:grpSpPr>
        <a:xfrm>
          <a:off x="0" y="0"/>
          <a:ext cx="0" cy="0"/>
          <a:chOff x="0" y="0"/>
          <a:chExt cx="0" cy="0"/>
        </a:xfrm>
      </p:grpSpPr>
      <p:sp>
        <p:nvSpPr>
          <p:cNvPr id="525" name="Google Shape;525;p64"/>
          <p:cNvSpPr/>
          <p:nvPr/>
        </p:nvSpPr>
        <p:spPr>
          <a:xfrm>
            <a:off x="2093550" y="990000"/>
            <a:ext cx="4956900" cy="3594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64"/>
          <p:cNvSpPr txBox="1"/>
          <p:nvPr>
            <p:ph hasCustomPrompt="1" type="title"/>
          </p:nvPr>
        </p:nvSpPr>
        <p:spPr>
          <a:xfrm>
            <a:off x="2390550" y="1926475"/>
            <a:ext cx="43629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7200">
                <a:solidFill>
                  <a:srgbClr val="FFFFFF"/>
                </a:solidFill>
              </a:defRPr>
            </a:lvl1pPr>
            <a:lvl2pPr lvl="1" algn="l">
              <a:lnSpc>
                <a:spcPct val="100000"/>
              </a:lnSpc>
              <a:spcBef>
                <a:spcPts val="0"/>
              </a:spcBef>
              <a:spcAft>
                <a:spcPts val="0"/>
              </a:spcAft>
              <a:buSzPts val="12000"/>
              <a:buFont typeface="Roboto"/>
              <a:buNone/>
              <a:defRPr sz="12000">
                <a:latin typeface="Roboto"/>
                <a:ea typeface="Roboto"/>
                <a:cs typeface="Roboto"/>
                <a:sym typeface="Roboto"/>
              </a:defRPr>
            </a:lvl2pPr>
            <a:lvl3pPr lvl="2" algn="l">
              <a:lnSpc>
                <a:spcPct val="100000"/>
              </a:lnSpc>
              <a:spcBef>
                <a:spcPts val="0"/>
              </a:spcBef>
              <a:spcAft>
                <a:spcPts val="0"/>
              </a:spcAft>
              <a:buSzPts val="12000"/>
              <a:buFont typeface="Roboto"/>
              <a:buNone/>
              <a:defRPr sz="12000">
                <a:latin typeface="Roboto"/>
                <a:ea typeface="Roboto"/>
                <a:cs typeface="Roboto"/>
                <a:sym typeface="Roboto"/>
              </a:defRPr>
            </a:lvl3pPr>
            <a:lvl4pPr lvl="3" algn="l">
              <a:lnSpc>
                <a:spcPct val="100000"/>
              </a:lnSpc>
              <a:spcBef>
                <a:spcPts val="0"/>
              </a:spcBef>
              <a:spcAft>
                <a:spcPts val="0"/>
              </a:spcAft>
              <a:buSzPts val="12000"/>
              <a:buFont typeface="Roboto"/>
              <a:buNone/>
              <a:defRPr sz="12000">
                <a:latin typeface="Roboto"/>
                <a:ea typeface="Roboto"/>
                <a:cs typeface="Roboto"/>
                <a:sym typeface="Roboto"/>
              </a:defRPr>
            </a:lvl4pPr>
            <a:lvl5pPr lvl="4" algn="l">
              <a:lnSpc>
                <a:spcPct val="100000"/>
              </a:lnSpc>
              <a:spcBef>
                <a:spcPts val="0"/>
              </a:spcBef>
              <a:spcAft>
                <a:spcPts val="0"/>
              </a:spcAft>
              <a:buSzPts val="12000"/>
              <a:buFont typeface="Roboto"/>
              <a:buNone/>
              <a:defRPr sz="12000">
                <a:latin typeface="Roboto"/>
                <a:ea typeface="Roboto"/>
                <a:cs typeface="Roboto"/>
                <a:sym typeface="Roboto"/>
              </a:defRPr>
            </a:lvl5pPr>
            <a:lvl6pPr lvl="5" algn="l">
              <a:lnSpc>
                <a:spcPct val="100000"/>
              </a:lnSpc>
              <a:spcBef>
                <a:spcPts val="0"/>
              </a:spcBef>
              <a:spcAft>
                <a:spcPts val="0"/>
              </a:spcAft>
              <a:buSzPts val="12000"/>
              <a:buFont typeface="Roboto"/>
              <a:buNone/>
              <a:defRPr sz="12000">
                <a:latin typeface="Roboto"/>
                <a:ea typeface="Roboto"/>
                <a:cs typeface="Roboto"/>
                <a:sym typeface="Roboto"/>
              </a:defRPr>
            </a:lvl6pPr>
            <a:lvl7pPr lvl="6" algn="l">
              <a:lnSpc>
                <a:spcPct val="100000"/>
              </a:lnSpc>
              <a:spcBef>
                <a:spcPts val="0"/>
              </a:spcBef>
              <a:spcAft>
                <a:spcPts val="0"/>
              </a:spcAft>
              <a:buSzPts val="12000"/>
              <a:buFont typeface="Roboto"/>
              <a:buNone/>
              <a:defRPr sz="12000">
                <a:latin typeface="Roboto"/>
                <a:ea typeface="Roboto"/>
                <a:cs typeface="Roboto"/>
                <a:sym typeface="Roboto"/>
              </a:defRPr>
            </a:lvl7pPr>
            <a:lvl8pPr lvl="7" algn="l">
              <a:lnSpc>
                <a:spcPct val="100000"/>
              </a:lnSpc>
              <a:spcBef>
                <a:spcPts val="0"/>
              </a:spcBef>
              <a:spcAft>
                <a:spcPts val="0"/>
              </a:spcAft>
              <a:buSzPts val="12000"/>
              <a:buFont typeface="Roboto"/>
              <a:buNone/>
              <a:defRPr sz="12000">
                <a:latin typeface="Roboto"/>
                <a:ea typeface="Roboto"/>
                <a:cs typeface="Roboto"/>
                <a:sym typeface="Roboto"/>
              </a:defRPr>
            </a:lvl8pPr>
            <a:lvl9pPr lvl="8" algn="l">
              <a:lnSpc>
                <a:spcPct val="100000"/>
              </a:lnSpc>
              <a:spcBef>
                <a:spcPts val="0"/>
              </a:spcBef>
              <a:spcAft>
                <a:spcPts val="0"/>
              </a:spcAft>
              <a:buSzPts val="12000"/>
              <a:buFont typeface="Roboto"/>
              <a:buNone/>
              <a:defRPr sz="12000">
                <a:latin typeface="Roboto"/>
                <a:ea typeface="Roboto"/>
                <a:cs typeface="Roboto"/>
                <a:sym typeface="Roboto"/>
              </a:defRPr>
            </a:lvl9pPr>
          </a:lstStyle>
          <a:p>
            <a:r>
              <a:t>xx%</a:t>
            </a:r>
          </a:p>
        </p:txBody>
      </p:sp>
      <p:sp>
        <p:nvSpPr>
          <p:cNvPr id="527" name="Google Shape;527;p64"/>
          <p:cNvSpPr txBox="1"/>
          <p:nvPr>
            <p:ph idx="2" type="title"/>
          </p:nvPr>
        </p:nvSpPr>
        <p:spPr>
          <a:xfrm>
            <a:off x="2410800" y="3889975"/>
            <a:ext cx="4322400" cy="52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Font typeface="Roboto"/>
              <a:buNone/>
              <a:defRPr sz="18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28" name="Google Shape;528;p64"/>
          <p:cNvGrpSpPr/>
          <p:nvPr/>
        </p:nvGrpSpPr>
        <p:grpSpPr>
          <a:xfrm>
            <a:off x="0" y="-43100"/>
            <a:ext cx="9144000" cy="5205000"/>
            <a:chOff x="0" y="-43100"/>
            <a:chExt cx="9144000" cy="5205000"/>
          </a:xfrm>
        </p:grpSpPr>
        <p:sp>
          <p:nvSpPr>
            <p:cNvPr id="529" name="Google Shape;529;p64"/>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64"/>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1" name="Google Shape;531;p64"/>
            <p:cNvGrpSpPr/>
            <p:nvPr/>
          </p:nvGrpSpPr>
          <p:grpSpPr>
            <a:xfrm>
              <a:off x="2541307" y="86840"/>
              <a:ext cx="5686411" cy="292990"/>
              <a:chOff x="2039075" y="127544"/>
              <a:chExt cx="4783320" cy="310206"/>
            </a:xfrm>
          </p:grpSpPr>
          <p:sp>
            <p:nvSpPr>
              <p:cNvPr id="532" name="Google Shape;532;p64"/>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64"/>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4" name="Google Shape;534;p64"/>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535" name="Google Shape;535;p64"/>
            <p:cNvGrpSpPr/>
            <p:nvPr/>
          </p:nvGrpSpPr>
          <p:grpSpPr>
            <a:xfrm>
              <a:off x="164775" y="142875"/>
              <a:ext cx="200100" cy="180875"/>
              <a:chOff x="164775" y="142875"/>
              <a:chExt cx="200100" cy="180875"/>
            </a:xfrm>
          </p:grpSpPr>
          <p:sp>
            <p:nvSpPr>
              <p:cNvPr id="536" name="Google Shape;536;p64"/>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64"/>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64"/>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9" name="Google Shape;539;p64"/>
            <p:cNvGrpSpPr/>
            <p:nvPr/>
          </p:nvGrpSpPr>
          <p:grpSpPr>
            <a:xfrm>
              <a:off x="136421" y="2300197"/>
              <a:ext cx="244341" cy="214216"/>
              <a:chOff x="-46042675" y="3218600"/>
              <a:chExt cx="300100" cy="263100"/>
            </a:xfrm>
          </p:grpSpPr>
          <p:sp>
            <p:nvSpPr>
              <p:cNvPr id="540" name="Google Shape;540;p6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6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6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6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6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6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6" name="Google Shape;546;p64"/>
            <p:cNvGrpSpPr/>
            <p:nvPr/>
          </p:nvGrpSpPr>
          <p:grpSpPr>
            <a:xfrm>
              <a:off x="119564" y="809446"/>
              <a:ext cx="278059" cy="224217"/>
              <a:chOff x="-13512225" y="4080275"/>
              <a:chExt cx="353675" cy="352875"/>
            </a:xfrm>
          </p:grpSpPr>
          <p:sp>
            <p:nvSpPr>
              <p:cNvPr id="547" name="Google Shape;547;p6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6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6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6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6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6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6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6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6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6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6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8" name="Google Shape;558;p64"/>
            <p:cNvGrpSpPr/>
            <p:nvPr/>
          </p:nvGrpSpPr>
          <p:grpSpPr>
            <a:xfrm>
              <a:off x="125276" y="3001692"/>
              <a:ext cx="266639" cy="228787"/>
              <a:chOff x="-3037625" y="3254850"/>
              <a:chExt cx="299325" cy="256775"/>
            </a:xfrm>
          </p:grpSpPr>
          <p:sp>
            <p:nvSpPr>
              <p:cNvPr id="559" name="Google Shape;559;p6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6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6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6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3" name="Google Shape;563;p64"/>
            <p:cNvGrpSpPr/>
            <p:nvPr/>
          </p:nvGrpSpPr>
          <p:grpSpPr>
            <a:xfrm>
              <a:off x="120575" y="1469909"/>
              <a:ext cx="276059" cy="343008"/>
              <a:chOff x="-2310650" y="3525775"/>
              <a:chExt cx="292250" cy="363125"/>
            </a:xfrm>
          </p:grpSpPr>
          <p:sp>
            <p:nvSpPr>
              <p:cNvPr id="564" name="Google Shape;564;p6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6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6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8" name="Google Shape;568;p64"/>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569" name="Google Shape;569;p64"/>
            <p:cNvGrpSpPr/>
            <p:nvPr/>
          </p:nvGrpSpPr>
          <p:grpSpPr>
            <a:xfrm>
              <a:off x="491193" y="148561"/>
              <a:ext cx="247352" cy="188727"/>
              <a:chOff x="1433349" y="2152174"/>
              <a:chExt cx="1316400" cy="1004400"/>
            </a:xfrm>
          </p:grpSpPr>
          <p:sp>
            <p:nvSpPr>
              <p:cNvPr id="570" name="Google Shape;570;p64"/>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4"/>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72" name="Google Shape;572;p64"/>
          <p:cNvGrpSpPr/>
          <p:nvPr/>
        </p:nvGrpSpPr>
        <p:grpSpPr>
          <a:xfrm>
            <a:off x="557932" y="201447"/>
            <a:ext cx="125282" cy="89173"/>
            <a:chOff x="1152000" y="3898200"/>
            <a:chExt cx="766254" cy="545400"/>
          </a:xfrm>
        </p:grpSpPr>
        <p:sp>
          <p:nvSpPr>
            <p:cNvPr id="573" name="Google Shape;573;p64"/>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64"/>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75" name="Shape 575"/>
        <p:cNvGrpSpPr/>
        <p:nvPr/>
      </p:nvGrpSpPr>
      <p:grpSpPr>
        <a:xfrm>
          <a:off x="0" y="0"/>
          <a:ext cx="0" cy="0"/>
          <a:chOff x="0" y="0"/>
          <a:chExt cx="0" cy="0"/>
        </a:xfrm>
      </p:grpSpPr>
      <p:sp>
        <p:nvSpPr>
          <p:cNvPr id="576" name="Google Shape;576;p65"/>
          <p:cNvSpPr/>
          <p:nvPr/>
        </p:nvSpPr>
        <p:spPr>
          <a:xfrm>
            <a:off x="2093550" y="990000"/>
            <a:ext cx="4956900" cy="3582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5"/>
          <p:cNvSpPr txBox="1"/>
          <p:nvPr>
            <p:ph type="title"/>
          </p:nvPr>
        </p:nvSpPr>
        <p:spPr>
          <a:xfrm>
            <a:off x="2378700" y="1750225"/>
            <a:ext cx="4386600" cy="1953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sz="6000">
                <a:solidFill>
                  <a:schemeClr val="accent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8" name="Google Shape;578;p65"/>
          <p:cNvSpPr txBox="1"/>
          <p:nvPr>
            <p:ph idx="2" type="title"/>
          </p:nvPr>
        </p:nvSpPr>
        <p:spPr>
          <a:xfrm>
            <a:off x="2410800" y="3714675"/>
            <a:ext cx="4322400" cy="52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Font typeface="Roboto"/>
              <a:buNone/>
              <a:defRPr sz="18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79" name="Google Shape;579;p65"/>
          <p:cNvGrpSpPr/>
          <p:nvPr/>
        </p:nvGrpSpPr>
        <p:grpSpPr>
          <a:xfrm>
            <a:off x="0" y="-43100"/>
            <a:ext cx="9144000" cy="5205000"/>
            <a:chOff x="0" y="-43100"/>
            <a:chExt cx="9144000" cy="5205000"/>
          </a:xfrm>
        </p:grpSpPr>
        <p:sp>
          <p:nvSpPr>
            <p:cNvPr id="580" name="Google Shape;580;p65"/>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65"/>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2" name="Google Shape;582;p65"/>
            <p:cNvGrpSpPr/>
            <p:nvPr/>
          </p:nvGrpSpPr>
          <p:grpSpPr>
            <a:xfrm>
              <a:off x="2541307" y="86840"/>
              <a:ext cx="5686411" cy="292990"/>
              <a:chOff x="2039075" y="127544"/>
              <a:chExt cx="4783320" cy="310206"/>
            </a:xfrm>
          </p:grpSpPr>
          <p:sp>
            <p:nvSpPr>
              <p:cNvPr id="583" name="Google Shape;583;p65"/>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5"/>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5" name="Google Shape;585;p65"/>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586" name="Google Shape;586;p65"/>
            <p:cNvGrpSpPr/>
            <p:nvPr/>
          </p:nvGrpSpPr>
          <p:grpSpPr>
            <a:xfrm>
              <a:off x="164775" y="142875"/>
              <a:ext cx="200100" cy="180875"/>
              <a:chOff x="164775" y="142875"/>
              <a:chExt cx="200100" cy="180875"/>
            </a:xfrm>
          </p:grpSpPr>
          <p:sp>
            <p:nvSpPr>
              <p:cNvPr id="587" name="Google Shape;587;p65"/>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65"/>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65"/>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0" name="Google Shape;590;p65"/>
            <p:cNvGrpSpPr/>
            <p:nvPr/>
          </p:nvGrpSpPr>
          <p:grpSpPr>
            <a:xfrm>
              <a:off x="136421" y="2300197"/>
              <a:ext cx="244341" cy="214216"/>
              <a:chOff x="-46042675" y="3218600"/>
              <a:chExt cx="300100" cy="263100"/>
            </a:xfrm>
          </p:grpSpPr>
          <p:sp>
            <p:nvSpPr>
              <p:cNvPr id="591" name="Google Shape;591;p6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6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6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6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6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7" name="Google Shape;597;p65"/>
            <p:cNvGrpSpPr/>
            <p:nvPr/>
          </p:nvGrpSpPr>
          <p:grpSpPr>
            <a:xfrm>
              <a:off x="119564" y="809446"/>
              <a:ext cx="278059" cy="224217"/>
              <a:chOff x="-13512225" y="4080275"/>
              <a:chExt cx="353675" cy="352875"/>
            </a:xfrm>
          </p:grpSpPr>
          <p:sp>
            <p:nvSpPr>
              <p:cNvPr id="598" name="Google Shape;598;p6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6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9" name="Google Shape;609;p65"/>
            <p:cNvGrpSpPr/>
            <p:nvPr/>
          </p:nvGrpSpPr>
          <p:grpSpPr>
            <a:xfrm>
              <a:off x="125276" y="3001692"/>
              <a:ext cx="266639" cy="228787"/>
              <a:chOff x="-3037625" y="3254850"/>
              <a:chExt cx="299325" cy="256775"/>
            </a:xfrm>
          </p:grpSpPr>
          <p:sp>
            <p:nvSpPr>
              <p:cNvPr id="610" name="Google Shape;610;p6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6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6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4" name="Google Shape;614;p65"/>
            <p:cNvGrpSpPr/>
            <p:nvPr/>
          </p:nvGrpSpPr>
          <p:grpSpPr>
            <a:xfrm>
              <a:off x="120575" y="1469909"/>
              <a:ext cx="276059" cy="343008"/>
              <a:chOff x="-2310650" y="3525775"/>
              <a:chExt cx="292250" cy="363125"/>
            </a:xfrm>
          </p:grpSpPr>
          <p:sp>
            <p:nvSpPr>
              <p:cNvPr id="615" name="Google Shape;615;p6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6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6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6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9" name="Google Shape;619;p65"/>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620" name="Google Shape;620;p65"/>
            <p:cNvGrpSpPr/>
            <p:nvPr/>
          </p:nvGrpSpPr>
          <p:grpSpPr>
            <a:xfrm>
              <a:off x="491193" y="148561"/>
              <a:ext cx="247352" cy="188727"/>
              <a:chOff x="1433349" y="2152174"/>
              <a:chExt cx="1316400" cy="1004400"/>
            </a:xfrm>
          </p:grpSpPr>
          <p:sp>
            <p:nvSpPr>
              <p:cNvPr id="621" name="Google Shape;621;p65"/>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5"/>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23" name="Google Shape;623;p65"/>
          <p:cNvGrpSpPr/>
          <p:nvPr/>
        </p:nvGrpSpPr>
        <p:grpSpPr>
          <a:xfrm>
            <a:off x="557932" y="201447"/>
            <a:ext cx="125282" cy="89173"/>
            <a:chOff x="1152000" y="3898200"/>
            <a:chExt cx="766254" cy="545400"/>
          </a:xfrm>
        </p:grpSpPr>
        <p:sp>
          <p:nvSpPr>
            <p:cNvPr id="624" name="Google Shape;624;p65"/>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65"/>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2">
    <p:spTree>
      <p:nvGrpSpPr>
        <p:cNvPr id="626" name="Shape 626"/>
        <p:cNvGrpSpPr/>
        <p:nvPr/>
      </p:nvGrpSpPr>
      <p:grpSpPr>
        <a:xfrm>
          <a:off x="0" y="0"/>
          <a:ext cx="0" cy="0"/>
          <a:chOff x="0" y="0"/>
          <a:chExt cx="0" cy="0"/>
        </a:xfrm>
      </p:grpSpPr>
      <p:sp>
        <p:nvSpPr>
          <p:cNvPr id="627" name="Google Shape;627;p66"/>
          <p:cNvSpPr txBox="1"/>
          <p:nvPr>
            <p:ph type="title"/>
          </p:nvPr>
        </p:nvSpPr>
        <p:spPr>
          <a:xfrm>
            <a:off x="720000" y="539500"/>
            <a:ext cx="7717500" cy="45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Font typeface="Oswald"/>
              <a:buNone/>
              <a:defRPr sz="30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8" name="Google Shape;628;p66"/>
          <p:cNvSpPr txBox="1"/>
          <p:nvPr>
            <p:ph idx="2" type="title"/>
          </p:nvPr>
        </p:nvSpPr>
        <p:spPr>
          <a:xfrm>
            <a:off x="4334980" y="1489125"/>
            <a:ext cx="4077600" cy="30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400"/>
              <a:buFont typeface="Oswald"/>
              <a:buNone/>
              <a:defRPr>
                <a:latin typeface="Oswald"/>
                <a:ea typeface="Oswald"/>
                <a:cs typeface="Oswald"/>
                <a:sym typeface="Oswald"/>
              </a:defRPr>
            </a:lvl2pPr>
            <a:lvl3pPr lvl="2" algn="l">
              <a:lnSpc>
                <a:spcPct val="100000"/>
              </a:lnSpc>
              <a:spcBef>
                <a:spcPts val="0"/>
              </a:spcBef>
              <a:spcAft>
                <a:spcPts val="0"/>
              </a:spcAft>
              <a:buSzPts val="1400"/>
              <a:buFont typeface="Oswald"/>
              <a:buNone/>
              <a:defRPr>
                <a:latin typeface="Oswald"/>
                <a:ea typeface="Oswald"/>
                <a:cs typeface="Oswald"/>
                <a:sym typeface="Oswald"/>
              </a:defRPr>
            </a:lvl3pPr>
            <a:lvl4pPr lvl="3" algn="l">
              <a:lnSpc>
                <a:spcPct val="100000"/>
              </a:lnSpc>
              <a:spcBef>
                <a:spcPts val="0"/>
              </a:spcBef>
              <a:spcAft>
                <a:spcPts val="0"/>
              </a:spcAft>
              <a:buSzPts val="1400"/>
              <a:buFont typeface="Oswald"/>
              <a:buNone/>
              <a:defRPr>
                <a:latin typeface="Oswald"/>
                <a:ea typeface="Oswald"/>
                <a:cs typeface="Oswald"/>
                <a:sym typeface="Oswald"/>
              </a:defRPr>
            </a:lvl4pPr>
            <a:lvl5pPr lvl="4" algn="l">
              <a:lnSpc>
                <a:spcPct val="100000"/>
              </a:lnSpc>
              <a:spcBef>
                <a:spcPts val="0"/>
              </a:spcBef>
              <a:spcAft>
                <a:spcPts val="0"/>
              </a:spcAft>
              <a:buSzPts val="1400"/>
              <a:buFont typeface="Oswald"/>
              <a:buNone/>
              <a:defRPr>
                <a:latin typeface="Oswald"/>
                <a:ea typeface="Oswald"/>
                <a:cs typeface="Oswald"/>
                <a:sym typeface="Oswald"/>
              </a:defRPr>
            </a:lvl5pPr>
            <a:lvl6pPr lvl="5" algn="l">
              <a:lnSpc>
                <a:spcPct val="100000"/>
              </a:lnSpc>
              <a:spcBef>
                <a:spcPts val="0"/>
              </a:spcBef>
              <a:spcAft>
                <a:spcPts val="0"/>
              </a:spcAft>
              <a:buSzPts val="1400"/>
              <a:buFont typeface="Oswald"/>
              <a:buNone/>
              <a:defRPr>
                <a:latin typeface="Oswald"/>
                <a:ea typeface="Oswald"/>
                <a:cs typeface="Oswald"/>
                <a:sym typeface="Oswald"/>
              </a:defRPr>
            </a:lvl6pPr>
            <a:lvl7pPr lvl="6" algn="l">
              <a:lnSpc>
                <a:spcPct val="100000"/>
              </a:lnSpc>
              <a:spcBef>
                <a:spcPts val="0"/>
              </a:spcBef>
              <a:spcAft>
                <a:spcPts val="0"/>
              </a:spcAft>
              <a:buSzPts val="1400"/>
              <a:buFont typeface="Oswald"/>
              <a:buNone/>
              <a:defRPr>
                <a:latin typeface="Oswald"/>
                <a:ea typeface="Oswald"/>
                <a:cs typeface="Oswald"/>
                <a:sym typeface="Oswald"/>
              </a:defRPr>
            </a:lvl7pPr>
            <a:lvl8pPr lvl="7" algn="l">
              <a:lnSpc>
                <a:spcPct val="100000"/>
              </a:lnSpc>
              <a:spcBef>
                <a:spcPts val="0"/>
              </a:spcBef>
              <a:spcAft>
                <a:spcPts val="0"/>
              </a:spcAft>
              <a:buSzPts val="1400"/>
              <a:buFont typeface="Oswald"/>
              <a:buNone/>
              <a:defRPr>
                <a:latin typeface="Oswald"/>
                <a:ea typeface="Oswald"/>
                <a:cs typeface="Oswald"/>
                <a:sym typeface="Oswald"/>
              </a:defRPr>
            </a:lvl8pPr>
            <a:lvl9pPr lvl="8" algn="l">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629" name="Google Shape;629;p66"/>
          <p:cNvSpPr txBox="1"/>
          <p:nvPr>
            <p:ph idx="1" type="subTitle"/>
          </p:nvPr>
        </p:nvSpPr>
        <p:spPr>
          <a:xfrm>
            <a:off x="4334980" y="1795424"/>
            <a:ext cx="4077600" cy="47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sp>
        <p:nvSpPr>
          <p:cNvPr id="630" name="Google Shape;630;p66"/>
          <p:cNvSpPr txBox="1"/>
          <p:nvPr>
            <p:ph idx="3" type="title"/>
          </p:nvPr>
        </p:nvSpPr>
        <p:spPr>
          <a:xfrm>
            <a:off x="4334980" y="2575758"/>
            <a:ext cx="4077600" cy="30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400"/>
              <a:buFont typeface="Oswald"/>
              <a:buNone/>
              <a:defRPr>
                <a:latin typeface="Oswald"/>
                <a:ea typeface="Oswald"/>
                <a:cs typeface="Oswald"/>
                <a:sym typeface="Oswald"/>
              </a:defRPr>
            </a:lvl2pPr>
            <a:lvl3pPr lvl="2" algn="l">
              <a:lnSpc>
                <a:spcPct val="100000"/>
              </a:lnSpc>
              <a:spcBef>
                <a:spcPts val="0"/>
              </a:spcBef>
              <a:spcAft>
                <a:spcPts val="0"/>
              </a:spcAft>
              <a:buSzPts val="1400"/>
              <a:buFont typeface="Oswald"/>
              <a:buNone/>
              <a:defRPr>
                <a:latin typeface="Oswald"/>
                <a:ea typeface="Oswald"/>
                <a:cs typeface="Oswald"/>
                <a:sym typeface="Oswald"/>
              </a:defRPr>
            </a:lvl3pPr>
            <a:lvl4pPr lvl="3" algn="l">
              <a:lnSpc>
                <a:spcPct val="100000"/>
              </a:lnSpc>
              <a:spcBef>
                <a:spcPts val="0"/>
              </a:spcBef>
              <a:spcAft>
                <a:spcPts val="0"/>
              </a:spcAft>
              <a:buSzPts val="1400"/>
              <a:buFont typeface="Oswald"/>
              <a:buNone/>
              <a:defRPr>
                <a:latin typeface="Oswald"/>
                <a:ea typeface="Oswald"/>
                <a:cs typeface="Oswald"/>
                <a:sym typeface="Oswald"/>
              </a:defRPr>
            </a:lvl4pPr>
            <a:lvl5pPr lvl="4" algn="l">
              <a:lnSpc>
                <a:spcPct val="100000"/>
              </a:lnSpc>
              <a:spcBef>
                <a:spcPts val="0"/>
              </a:spcBef>
              <a:spcAft>
                <a:spcPts val="0"/>
              </a:spcAft>
              <a:buSzPts val="1400"/>
              <a:buFont typeface="Oswald"/>
              <a:buNone/>
              <a:defRPr>
                <a:latin typeface="Oswald"/>
                <a:ea typeface="Oswald"/>
                <a:cs typeface="Oswald"/>
                <a:sym typeface="Oswald"/>
              </a:defRPr>
            </a:lvl5pPr>
            <a:lvl6pPr lvl="5" algn="l">
              <a:lnSpc>
                <a:spcPct val="100000"/>
              </a:lnSpc>
              <a:spcBef>
                <a:spcPts val="0"/>
              </a:spcBef>
              <a:spcAft>
                <a:spcPts val="0"/>
              </a:spcAft>
              <a:buSzPts val="1400"/>
              <a:buFont typeface="Oswald"/>
              <a:buNone/>
              <a:defRPr>
                <a:latin typeface="Oswald"/>
                <a:ea typeface="Oswald"/>
                <a:cs typeface="Oswald"/>
                <a:sym typeface="Oswald"/>
              </a:defRPr>
            </a:lvl6pPr>
            <a:lvl7pPr lvl="6" algn="l">
              <a:lnSpc>
                <a:spcPct val="100000"/>
              </a:lnSpc>
              <a:spcBef>
                <a:spcPts val="0"/>
              </a:spcBef>
              <a:spcAft>
                <a:spcPts val="0"/>
              </a:spcAft>
              <a:buSzPts val="1400"/>
              <a:buFont typeface="Oswald"/>
              <a:buNone/>
              <a:defRPr>
                <a:latin typeface="Oswald"/>
                <a:ea typeface="Oswald"/>
                <a:cs typeface="Oswald"/>
                <a:sym typeface="Oswald"/>
              </a:defRPr>
            </a:lvl7pPr>
            <a:lvl8pPr lvl="7" algn="l">
              <a:lnSpc>
                <a:spcPct val="100000"/>
              </a:lnSpc>
              <a:spcBef>
                <a:spcPts val="0"/>
              </a:spcBef>
              <a:spcAft>
                <a:spcPts val="0"/>
              </a:spcAft>
              <a:buSzPts val="1400"/>
              <a:buFont typeface="Oswald"/>
              <a:buNone/>
              <a:defRPr>
                <a:latin typeface="Oswald"/>
                <a:ea typeface="Oswald"/>
                <a:cs typeface="Oswald"/>
                <a:sym typeface="Oswald"/>
              </a:defRPr>
            </a:lvl8pPr>
            <a:lvl9pPr lvl="8" algn="l">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631" name="Google Shape;631;p66"/>
          <p:cNvSpPr txBox="1"/>
          <p:nvPr>
            <p:ph idx="4" type="subTitle"/>
          </p:nvPr>
        </p:nvSpPr>
        <p:spPr>
          <a:xfrm>
            <a:off x="4334980" y="2882057"/>
            <a:ext cx="4077600" cy="403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sp>
        <p:nvSpPr>
          <p:cNvPr id="632" name="Google Shape;632;p66"/>
          <p:cNvSpPr txBox="1"/>
          <p:nvPr>
            <p:ph idx="5" type="title"/>
          </p:nvPr>
        </p:nvSpPr>
        <p:spPr>
          <a:xfrm>
            <a:off x="4334980" y="3662378"/>
            <a:ext cx="4077600" cy="30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400"/>
              <a:buFont typeface="Oswald"/>
              <a:buNone/>
              <a:defRPr>
                <a:latin typeface="Oswald"/>
                <a:ea typeface="Oswald"/>
                <a:cs typeface="Oswald"/>
                <a:sym typeface="Oswald"/>
              </a:defRPr>
            </a:lvl2pPr>
            <a:lvl3pPr lvl="2" algn="l">
              <a:lnSpc>
                <a:spcPct val="100000"/>
              </a:lnSpc>
              <a:spcBef>
                <a:spcPts val="0"/>
              </a:spcBef>
              <a:spcAft>
                <a:spcPts val="0"/>
              </a:spcAft>
              <a:buSzPts val="1400"/>
              <a:buFont typeface="Oswald"/>
              <a:buNone/>
              <a:defRPr>
                <a:latin typeface="Oswald"/>
                <a:ea typeface="Oswald"/>
                <a:cs typeface="Oswald"/>
                <a:sym typeface="Oswald"/>
              </a:defRPr>
            </a:lvl3pPr>
            <a:lvl4pPr lvl="3" algn="l">
              <a:lnSpc>
                <a:spcPct val="100000"/>
              </a:lnSpc>
              <a:spcBef>
                <a:spcPts val="0"/>
              </a:spcBef>
              <a:spcAft>
                <a:spcPts val="0"/>
              </a:spcAft>
              <a:buSzPts val="1400"/>
              <a:buFont typeface="Oswald"/>
              <a:buNone/>
              <a:defRPr>
                <a:latin typeface="Oswald"/>
                <a:ea typeface="Oswald"/>
                <a:cs typeface="Oswald"/>
                <a:sym typeface="Oswald"/>
              </a:defRPr>
            </a:lvl4pPr>
            <a:lvl5pPr lvl="4" algn="l">
              <a:lnSpc>
                <a:spcPct val="100000"/>
              </a:lnSpc>
              <a:spcBef>
                <a:spcPts val="0"/>
              </a:spcBef>
              <a:spcAft>
                <a:spcPts val="0"/>
              </a:spcAft>
              <a:buSzPts val="1400"/>
              <a:buFont typeface="Oswald"/>
              <a:buNone/>
              <a:defRPr>
                <a:latin typeface="Oswald"/>
                <a:ea typeface="Oswald"/>
                <a:cs typeface="Oswald"/>
                <a:sym typeface="Oswald"/>
              </a:defRPr>
            </a:lvl5pPr>
            <a:lvl6pPr lvl="5" algn="l">
              <a:lnSpc>
                <a:spcPct val="100000"/>
              </a:lnSpc>
              <a:spcBef>
                <a:spcPts val="0"/>
              </a:spcBef>
              <a:spcAft>
                <a:spcPts val="0"/>
              </a:spcAft>
              <a:buSzPts val="1400"/>
              <a:buFont typeface="Oswald"/>
              <a:buNone/>
              <a:defRPr>
                <a:latin typeface="Oswald"/>
                <a:ea typeface="Oswald"/>
                <a:cs typeface="Oswald"/>
                <a:sym typeface="Oswald"/>
              </a:defRPr>
            </a:lvl6pPr>
            <a:lvl7pPr lvl="6" algn="l">
              <a:lnSpc>
                <a:spcPct val="100000"/>
              </a:lnSpc>
              <a:spcBef>
                <a:spcPts val="0"/>
              </a:spcBef>
              <a:spcAft>
                <a:spcPts val="0"/>
              </a:spcAft>
              <a:buSzPts val="1400"/>
              <a:buFont typeface="Oswald"/>
              <a:buNone/>
              <a:defRPr>
                <a:latin typeface="Oswald"/>
                <a:ea typeface="Oswald"/>
                <a:cs typeface="Oswald"/>
                <a:sym typeface="Oswald"/>
              </a:defRPr>
            </a:lvl7pPr>
            <a:lvl8pPr lvl="7" algn="l">
              <a:lnSpc>
                <a:spcPct val="100000"/>
              </a:lnSpc>
              <a:spcBef>
                <a:spcPts val="0"/>
              </a:spcBef>
              <a:spcAft>
                <a:spcPts val="0"/>
              </a:spcAft>
              <a:buSzPts val="1400"/>
              <a:buFont typeface="Oswald"/>
              <a:buNone/>
              <a:defRPr>
                <a:latin typeface="Oswald"/>
                <a:ea typeface="Oswald"/>
                <a:cs typeface="Oswald"/>
                <a:sym typeface="Oswald"/>
              </a:defRPr>
            </a:lvl8pPr>
            <a:lvl9pPr lvl="8" algn="l">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633" name="Google Shape;633;p66"/>
          <p:cNvSpPr txBox="1"/>
          <p:nvPr>
            <p:ph idx="6" type="subTitle"/>
          </p:nvPr>
        </p:nvSpPr>
        <p:spPr>
          <a:xfrm>
            <a:off x="4334980" y="3997700"/>
            <a:ext cx="4077600" cy="403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grpSp>
        <p:nvGrpSpPr>
          <p:cNvPr id="634" name="Google Shape;634;p66"/>
          <p:cNvGrpSpPr/>
          <p:nvPr/>
        </p:nvGrpSpPr>
        <p:grpSpPr>
          <a:xfrm>
            <a:off x="0" y="-43100"/>
            <a:ext cx="9144000" cy="5205000"/>
            <a:chOff x="0" y="-43100"/>
            <a:chExt cx="9144000" cy="5205000"/>
          </a:xfrm>
        </p:grpSpPr>
        <p:sp>
          <p:nvSpPr>
            <p:cNvPr id="635" name="Google Shape;635;p66"/>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66"/>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7" name="Google Shape;637;p66"/>
            <p:cNvGrpSpPr/>
            <p:nvPr/>
          </p:nvGrpSpPr>
          <p:grpSpPr>
            <a:xfrm>
              <a:off x="2541307" y="86840"/>
              <a:ext cx="5686411" cy="292990"/>
              <a:chOff x="2039075" y="127544"/>
              <a:chExt cx="4783320" cy="310206"/>
            </a:xfrm>
          </p:grpSpPr>
          <p:sp>
            <p:nvSpPr>
              <p:cNvPr id="638" name="Google Shape;638;p66"/>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66"/>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0" name="Google Shape;640;p66"/>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641" name="Google Shape;641;p66"/>
            <p:cNvGrpSpPr/>
            <p:nvPr/>
          </p:nvGrpSpPr>
          <p:grpSpPr>
            <a:xfrm>
              <a:off x="164775" y="142875"/>
              <a:ext cx="200100" cy="180875"/>
              <a:chOff x="164775" y="142875"/>
              <a:chExt cx="200100" cy="180875"/>
            </a:xfrm>
          </p:grpSpPr>
          <p:sp>
            <p:nvSpPr>
              <p:cNvPr id="642" name="Google Shape;642;p66"/>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66"/>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66"/>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5" name="Google Shape;645;p66"/>
            <p:cNvGrpSpPr/>
            <p:nvPr/>
          </p:nvGrpSpPr>
          <p:grpSpPr>
            <a:xfrm>
              <a:off x="136421" y="2300197"/>
              <a:ext cx="244341" cy="214216"/>
              <a:chOff x="-46042675" y="3218600"/>
              <a:chExt cx="300100" cy="263100"/>
            </a:xfrm>
          </p:grpSpPr>
          <p:sp>
            <p:nvSpPr>
              <p:cNvPr id="646" name="Google Shape;646;p6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6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6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6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6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2" name="Google Shape;652;p66"/>
            <p:cNvGrpSpPr/>
            <p:nvPr/>
          </p:nvGrpSpPr>
          <p:grpSpPr>
            <a:xfrm>
              <a:off x="119564" y="809446"/>
              <a:ext cx="278059" cy="224217"/>
              <a:chOff x="-13512225" y="4080275"/>
              <a:chExt cx="353675" cy="352875"/>
            </a:xfrm>
          </p:grpSpPr>
          <p:sp>
            <p:nvSpPr>
              <p:cNvPr id="653" name="Google Shape;653;p6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6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6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6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6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6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6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6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4" name="Google Shape;664;p66"/>
            <p:cNvGrpSpPr/>
            <p:nvPr/>
          </p:nvGrpSpPr>
          <p:grpSpPr>
            <a:xfrm>
              <a:off x="125276" y="3001692"/>
              <a:ext cx="266639" cy="228787"/>
              <a:chOff x="-3037625" y="3254850"/>
              <a:chExt cx="299325" cy="256775"/>
            </a:xfrm>
          </p:grpSpPr>
          <p:sp>
            <p:nvSpPr>
              <p:cNvPr id="665" name="Google Shape;665;p6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9" name="Google Shape;669;p66"/>
            <p:cNvGrpSpPr/>
            <p:nvPr/>
          </p:nvGrpSpPr>
          <p:grpSpPr>
            <a:xfrm>
              <a:off x="120575" y="1469909"/>
              <a:ext cx="276059" cy="343008"/>
              <a:chOff x="-2310650" y="3525775"/>
              <a:chExt cx="292250" cy="363125"/>
            </a:xfrm>
          </p:grpSpPr>
          <p:sp>
            <p:nvSpPr>
              <p:cNvPr id="670" name="Google Shape;670;p6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6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4" name="Google Shape;674;p66"/>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675" name="Google Shape;675;p66"/>
            <p:cNvGrpSpPr/>
            <p:nvPr/>
          </p:nvGrpSpPr>
          <p:grpSpPr>
            <a:xfrm>
              <a:off x="491193" y="148561"/>
              <a:ext cx="247352" cy="188727"/>
              <a:chOff x="1433349" y="2152174"/>
              <a:chExt cx="1316400" cy="1004400"/>
            </a:xfrm>
          </p:grpSpPr>
          <p:sp>
            <p:nvSpPr>
              <p:cNvPr id="676" name="Google Shape;676;p66"/>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6"/>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6"/>
              <p:cNvSpPr/>
              <p:nvPr/>
            </p:nvSpPr>
            <p:spPr>
              <a:xfrm rot="5400000">
                <a:off x="1974719" y="2501057"/>
                <a:ext cx="354300" cy="306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79" name="Google Shape;679;p66"/>
          <p:cNvGrpSpPr/>
          <p:nvPr/>
        </p:nvGrpSpPr>
        <p:grpSpPr>
          <a:xfrm>
            <a:off x="557932" y="201447"/>
            <a:ext cx="125282" cy="89173"/>
            <a:chOff x="1152000" y="3898200"/>
            <a:chExt cx="766254" cy="545400"/>
          </a:xfrm>
        </p:grpSpPr>
        <p:sp>
          <p:nvSpPr>
            <p:cNvPr id="680" name="Google Shape;680;p66"/>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6"/>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pos="1440">
          <p15:clr>
            <a:srgbClr val="FA7B17"/>
          </p15:clr>
        </p15:guide>
        <p15:guide id="2" pos="2721">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_1">
    <p:spTree>
      <p:nvGrpSpPr>
        <p:cNvPr id="682" name="Shape 682"/>
        <p:cNvGrpSpPr/>
        <p:nvPr/>
      </p:nvGrpSpPr>
      <p:grpSpPr>
        <a:xfrm>
          <a:off x="0" y="0"/>
          <a:ext cx="0" cy="0"/>
          <a:chOff x="0" y="0"/>
          <a:chExt cx="0" cy="0"/>
        </a:xfrm>
      </p:grpSpPr>
      <p:sp>
        <p:nvSpPr>
          <p:cNvPr id="683" name="Google Shape;683;p67"/>
          <p:cNvSpPr txBox="1"/>
          <p:nvPr>
            <p:ph type="title"/>
          </p:nvPr>
        </p:nvSpPr>
        <p:spPr>
          <a:xfrm>
            <a:off x="1565988" y="1513638"/>
            <a:ext cx="2755800" cy="30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400"/>
              <a:buFont typeface="Oswald"/>
              <a:buNone/>
              <a:defRPr>
                <a:latin typeface="Oswald"/>
                <a:ea typeface="Oswald"/>
                <a:cs typeface="Oswald"/>
                <a:sym typeface="Oswald"/>
              </a:defRPr>
            </a:lvl2pPr>
            <a:lvl3pPr lvl="2" algn="l">
              <a:lnSpc>
                <a:spcPct val="100000"/>
              </a:lnSpc>
              <a:spcBef>
                <a:spcPts val="0"/>
              </a:spcBef>
              <a:spcAft>
                <a:spcPts val="0"/>
              </a:spcAft>
              <a:buSzPts val="1400"/>
              <a:buFont typeface="Oswald"/>
              <a:buNone/>
              <a:defRPr>
                <a:latin typeface="Oswald"/>
                <a:ea typeface="Oswald"/>
                <a:cs typeface="Oswald"/>
                <a:sym typeface="Oswald"/>
              </a:defRPr>
            </a:lvl3pPr>
            <a:lvl4pPr lvl="3" algn="l">
              <a:lnSpc>
                <a:spcPct val="100000"/>
              </a:lnSpc>
              <a:spcBef>
                <a:spcPts val="0"/>
              </a:spcBef>
              <a:spcAft>
                <a:spcPts val="0"/>
              </a:spcAft>
              <a:buSzPts val="1400"/>
              <a:buFont typeface="Oswald"/>
              <a:buNone/>
              <a:defRPr>
                <a:latin typeface="Oswald"/>
                <a:ea typeface="Oswald"/>
                <a:cs typeface="Oswald"/>
                <a:sym typeface="Oswald"/>
              </a:defRPr>
            </a:lvl4pPr>
            <a:lvl5pPr lvl="4" algn="l">
              <a:lnSpc>
                <a:spcPct val="100000"/>
              </a:lnSpc>
              <a:spcBef>
                <a:spcPts val="0"/>
              </a:spcBef>
              <a:spcAft>
                <a:spcPts val="0"/>
              </a:spcAft>
              <a:buSzPts val="1400"/>
              <a:buFont typeface="Oswald"/>
              <a:buNone/>
              <a:defRPr>
                <a:latin typeface="Oswald"/>
                <a:ea typeface="Oswald"/>
                <a:cs typeface="Oswald"/>
                <a:sym typeface="Oswald"/>
              </a:defRPr>
            </a:lvl5pPr>
            <a:lvl6pPr lvl="5" algn="l">
              <a:lnSpc>
                <a:spcPct val="100000"/>
              </a:lnSpc>
              <a:spcBef>
                <a:spcPts val="0"/>
              </a:spcBef>
              <a:spcAft>
                <a:spcPts val="0"/>
              </a:spcAft>
              <a:buSzPts val="1400"/>
              <a:buFont typeface="Oswald"/>
              <a:buNone/>
              <a:defRPr>
                <a:latin typeface="Oswald"/>
                <a:ea typeface="Oswald"/>
                <a:cs typeface="Oswald"/>
                <a:sym typeface="Oswald"/>
              </a:defRPr>
            </a:lvl6pPr>
            <a:lvl7pPr lvl="6" algn="l">
              <a:lnSpc>
                <a:spcPct val="100000"/>
              </a:lnSpc>
              <a:spcBef>
                <a:spcPts val="0"/>
              </a:spcBef>
              <a:spcAft>
                <a:spcPts val="0"/>
              </a:spcAft>
              <a:buSzPts val="1400"/>
              <a:buFont typeface="Oswald"/>
              <a:buNone/>
              <a:defRPr>
                <a:latin typeface="Oswald"/>
                <a:ea typeface="Oswald"/>
                <a:cs typeface="Oswald"/>
                <a:sym typeface="Oswald"/>
              </a:defRPr>
            </a:lvl7pPr>
            <a:lvl8pPr lvl="7" algn="l">
              <a:lnSpc>
                <a:spcPct val="100000"/>
              </a:lnSpc>
              <a:spcBef>
                <a:spcPts val="0"/>
              </a:spcBef>
              <a:spcAft>
                <a:spcPts val="0"/>
              </a:spcAft>
              <a:buSzPts val="1400"/>
              <a:buFont typeface="Oswald"/>
              <a:buNone/>
              <a:defRPr>
                <a:latin typeface="Oswald"/>
                <a:ea typeface="Oswald"/>
                <a:cs typeface="Oswald"/>
                <a:sym typeface="Oswald"/>
              </a:defRPr>
            </a:lvl8pPr>
            <a:lvl9pPr lvl="8" algn="l">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684" name="Google Shape;684;p67"/>
          <p:cNvSpPr txBox="1"/>
          <p:nvPr>
            <p:ph idx="1" type="subTitle"/>
          </p:nvPr>
        </p:nvSpPr>
        <p:spPr>
          <a:xfrm>
            <a:off x="1565988" y="1819946"/>
            <a:ext cx="2755800" cy="306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sp>
        <p:nvSpPr>
          <p:cNvPr id="685" name="Google Shape;685;p67"/>
          <p:cNvSpPr txBox="1"/>
          <p:nvPr>
            <p:ph idx="2" type="title"/>
          </p:nvPr>
        </p:nvSpPr>
        <p:spPr>
          <a:xfrm>
            <a:off x="1565988" y="2581750"/>
            <a:ext cx="2755800" cy="30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400"/>
              <a:buFont typeface="Oswald"/>
              <a:buNone/>
              <a:defRPr>
                <a:latin typeface="Oswald"/>
                <a:ea typeface="Oswald"/>
                <a:cs typeface="Oswald"/>
                <a:sym typeface="Oswald"/>
              </a:defRPr>
            </a:lvl2pPr>
            <a:lvl3pPr lvl="2" algn="l">
              <a:lnSpc>
                <a:spcPct val="100000"/>
              </a:lnSpc>
              <a:spcBef>
                <a:spcPts val="0"/>
              </a:spcBef>
              <a:spcAft>
                <a:spcPts val="0"/>
              </a:spcAft>
              <a:buSzPts val="1400"/>
              <a:buFont typeface="Oswald"/>
              <a:buNone/>
              <a:defRPr>
                <a:latin typeface="Oswald"/>
                <a:ea typeface="Oswald"/>
                <a:cs typeface="Oswald"/>
                <a:sym typeface="Oswald"/>
              </a:defRPr>
            </a:lvl3pPr>
            <a:lvl4pPr lvl="3" algn="l">
              <a:lnSpc>
                <a:spcPct val="100000"/>
              </a:lnSpc>
              <a:spcBef>
                <a:spcPts val="0"/>
              </a:spcBef>
              <a:spcAft>
                <a:spcPts val="0"/>
              </a:spcAft>
              <a:buSzPts val="1400"/>
              <a:buFont typeface="Oswald"/>
              <a:buNone/>
              <a:defRPr>
                <a:latin typeface="Oswald"/>
                <a:ea typeface="Oswald"/>
                <a:cs typeface="Oswald"/>
                <a:sym typeface="Oswald"/>
              </a:defRPr>
            </a:lvl4pPr>
            <a:lvl5pPr lvl="4" algn="l">
              <a:lnSpc>
                <a:spcPct val="100000"/>
              </a:lnSpc>
              <a:spcBef>
                <a:spcPts val="0"/>
              </a:spcBef>
              <a:spcAft>
                <a:spcPts val="0"/>
              </a:spcAft>
              <a:buSzPts val="1400"/>
              <a:buFont typeface="Oswald"/>
              <a:buNone/>
              <a:defRPr>
                <a:latin typeface="Oswald"/>
                <a:ea typeface="Oswald"/>
                <a:cs typeface="Oswald"/>
                <a:sym typeface="Oswald"/>
              </a:defRPr>
            </a:lvl5pPr>
            <a:lvl6pPr lvl="5" algn="l">
              <a:lnSpc>
                <a:spcPct val="100000"/>
              </a:lnSpc>
              <a:spcBef>
                <a:spcPts val="0"/>
              </a:spcBef>
              <a:spcAft>
                <a:spcPts val="0"/>
              </a:spcAft>
              <a:buSzPts val="1400"/>
              <a:buFont typeface="Oswald"/>
              <a:buNone/>
              <a:defRPr>
                <a:latin typeface="Oswald"/>
                <a:ea typeface="Oswald"/>
                <a:cs typeface="Oswald"/>
                <a:sym typeface="Oswald"/>
              </a:defRPr>
            </a:lvl6pPr>
            <a:lvl7pPr lvl="6" algn="l">
              <a:lnSpc>
                <a:spcPct val="100000"/>
              </a:lnSpc>
              <a:spcBef>
                <a:spcPts val="0"/>
              </a:spcBef>
              <a:spcAft>
                <a:spcPts val="0"/>
              </a:spcAft>
              <a:buSzPts val="1400"/>
              <a:buFont typeface="Oswald"/>
              <a:buNone/>
              <a:defRPr>
                <a:latin typeface="Oswald"/>
                <a:ea typeface="Oswald"/>
                <a:cs typeface="Oswald"/>
                <a:sym typeface="Oswald"/>
              </a:defRPr>
            </a:lvl7pPr>
            <a:lvl8pPr lvl="7" algn="l">
              <a:lnSpc>
                <a:spcPct val="100000"/>
              </a:lnSpc>
              <a:spcBef>
                <a:spcPts val="0"/>
              </a:spcBef>
              <a:spcAft>
                <a:spcPts val="0"/>
              </a:spcAft>
              <a:buSzPts val="1400"/>
              <a:buFont typeface="Oswald"/>
              <a:buNone/>
              <a:defRPr>
                <a:latin typeface="Oswald"/>
                <a:ea typeface="Oswald"/>
                <a:cs typeface="Oswald"/>
                <a:sym typeface="Oswald"/>
              </a:defRPr>
            </a:lvl8pPr>
            <a:lvl9pPr lvl="8" algn="l">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686" name="Google Shape;686;p67"/>
          <p:cNvSpPr txBox="1"/>
          <p:nvPr>
            <p:ph idx="3" type="subTitle"/>
          </p:nvPr>
        </p:nvSpPr>
        <p:spPr>
          <a:xfrm>
            <a:off x="1565988" y="2882050"/>
            <a:ext cx="2755800" cy="306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sp>
        <p:nvSpPr>
          <p:cNvPr id="687" name="Google Shape;687;p67"/>
          <p:cNvSpPr txBox="1"/>
          <p:nvPr>
            <p:ph idx="4" type="title"/>
          </p:nvPr>
        </p:nvSpPr>
        <p:spPr>
          <a:xfrm>
            <a:off x="1565988" y="3671700"/>
            <a:ext cx="2755800" cy="30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400"/>
              <a:buFont typeface="Oswald"/>
              <a:buNone/>
              <a:defRPr>
                <a:latin typeface="Oswald"/>
                <a:ea typeface="Oswald"/>
                <a:cs typeface="Oswald"/>
                <a:sym typeface="Oswald"/>
              </a:defRPr>
            </a:lvl2pPr>
            <a:lvl3pPr lvl="2" algn="l">
              <a:lnSpc>
                <a:spcPct val="100000"/>
              </a:lnSpc>
              <a:spcBef>
                <a:spcPts val="0"/>
              </a:spcBef>
              <a:spcAft>
                <a:spcPts val="0"/>
              </a:spcAft>
              <a:buSzPts val="1400"/>
              <a:buFont typeface="Oswald"/>
              <a:buNone/>
              <a:defRPr>
                <a:latin typeface="Oswald"/>
                <a:ea typeface="Oswald"/>
                <a:cs typeface="Oswald"/>
                <a:sym typeface="Oswald"/>
              </a:defRPr>
            </a:lvl3pPr>
            <a:lvl4pPr lvl="3" algn="l">
              <a:lnSpc>
                <a:spcPct val="100000"/>
              </a:lnSpc>
              <a:spcBef>
                <a:spcPts val="0"/>
              </a:spcBef>
              <a:spcAft>
                <a:spcPts val="0"/>
              </a:spcAft>
              <a:buSzPts val="1400"/>
              <a:buFont typeface="Oswald"/>
              <a:buNone/>
              <a:defRPr>
                <a:latin typeface="Oswald"/>
                <a:ea typeface="Oswald"/>
                <a:cs typeface="Oswald"/>
                <a:sym typeface="Oswald"/>
              </a:defRPr>
            </a:lvl4pPr>
            <a:lvl5pPr lvl="4" algn="l">
              <a:lnSpc>
                <a:spcPct val="100000"/>
              </a:lnSpc>
              <a:spcBef>
                <a:spcPts val="0"/>
              </a:spcBef>
              <a:spcAft>
                <a:spcPts val="0"/>
              </a:spcAft>
              <a:buSzPts val="1400"/>
              <a:buFont typeface="Oswald"/>
              <a:buNone/>
              <a:defRPr>
                <a:latin typeface="Oswald"/>
                <a:ea typeface="Oswald"/>
                <a:cs typeface="Oswald"/>
                <a:sym typeface="Oswald"/>
              </a:defRPr>
            </a:lvl5pPr>
            <a:lvl6pPr lvl="5" algn="l">
              <a:lnSpc>
                <a:spcPct val="100000"/>
              </a:lnSpc>
              <a:spcBef>
                <a:spcPts val="0"/>
              </a:spcBef>
              <a:spcAft>
                <a:spcPts val="0"/>
              </a:spcAft>
              <a:buSzPts val="1400"/>
              <a:buFont typeface="Oswald"/>
              <a:buNone/>
              <a:defRPr>
                <a:latin typeface="Oswald"/>
                <a:ea typeface="Oswald"/>
                <a:cs typeface="Oswald"/>
                <a:sym typeface="Oswald"/>
              </a:defRPr>
            </a:lvl6pPr>
            <a:lvl7pPr lvl="6" algn="l">
              <a:lnSpc>
                <a:spcPct val="100000"/>
              </a:lnSpc>
              <a:spcBef>
                <a:spcPts val="0"/>
              </a:spcBef>
              <a:spcAft>
                <a:spcPts val="0"/>
              </a:spcAft>
              <a:buSzPts val="1400"/>
              <a:buFont typeface="Oswald"/>
              <a:buNone/>
              <a:defRPr>
                <a:latin typeface="Oswald"/>
                <a:ea typeface="Oswald"/>
                <a:cs typeface="Oswald"/>
                <a:sym typeface="Oswald"/>
              </a:defRPr>
            </a:lvl7pPr>
            <a:lvl8pPr lvl="7" algn="l">
              <a:lnSpc>
                <a:spcPct val="100000"/>
              </a:lnSpc>
              <a:spcBef>
                <a:spcPts val="0"/>
              </a:spcBef>
              <a:spcAft>
                <a:spcPts val="0"/>
              </a:spcAft>
              <a:buSzPts val="1400"/>
              <a:buFont typeface="Oswald"/>
              <a:buNone/>
              <a:defRPr>
                <a:latin typeface="Oswald"/>
                <a:ea typeface="Oswald"/>
                <a:cs typeface="Oswald"/>
                <a:sym typeface="Oswald"/>
              </a:defRPr>
            </a:lvl8pPr>
            <a:lvl9pPr lvl="8" algn="l">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688" name="Google Shape;688;p67"/>
          <p:cNvSpPr txBox="1"/>
          <p:nvPr>
            <p:ph idx="5" type="subTitle"/>
          </p:nvPr>
        </p:nvSpPr>
        <p:spPr>
          <a:xfrm>
            <a:off x="1565988" y="3997700"/>
            <a:ext cx="2755800" cy="306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sp>
        <p:nvSpPr>
          <p:cNvPr id="689" name="Google Shape;689;p67"/>
          <p:cNvSpPr txBox="1"/>
          <p:nvPr>
            <p:ph idx="6" type="title"/>
          </p:nvPr>
        </p:nvSpPr>
        <p:spPr>
          <a:xfrm>
            <a:off x="720000" y="539500"/>
            <a:ext cx="7717500" cy="45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Font typeface="Oswald"/>
              <a:buNone/>
              <a:defRPr sz="30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0" name="Google Shape;690;p67"/>
          <p:cNvSpPr txBox="1"/>
          <p:nvPr>
            <p:ph idx="7" type="title"/>
          </p:nvPr>
        </p:nvSpPr>
        <p:spPr>
          <a:xfrm>
            <a:off x="5666513" y="1491788"/>
            <a:ext cx="2755800" cy="30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400"/>
              <a:buFont typeface="Oswald"/>
              <a:buNone/>
              <a:defRPr>
                <a:latin typeface="Oswald"/>
                <a:ea typeface="Oswald"/>
                <a:cs typeface="Oswald"/>
                <a:sym typeface="Oswald"/>
              </a:defRPr>
            </a:lvl2pPr>
            <a:lvl3pPr lvl="2" algn="l">
              <a:lnSpc>
                <a:spcPct val="100000"/>
              </a:lnSpc>
              <a:spcBef>
                <a:spcPts val="0"/>
              </a:spcBef>
              <a:spcAft>
                <a:spcPts val="0"/>
              </a:spcAft>
              <a:buSzPts val="1400"/>
              <a:buFont typeface="Oswald"/>
              <a:buNone/>
              <a:defRPr>
                <a:latin typeface="Oswald"/>
                <a:ea typeface="Oswald"/>
                <a:cs typeface="Oswald"/>
                <a:sym typeface="Oswald"/>
              </a:defRPr>
            </a:lvl3pPr>
            <a:lvl4pPr lvl="3" algn="l">
              <a:lnSpc>
                <a:spcPct val="100000"/>
              </a:lnSpc>
              <a:spcBef>
                <a:spcPts val="0"/>
              </a:spcBef>
              <a:spcAft>
                <a:spcPts val="0"/>
              </a:spcAft>
              <a:buSzPts val="1400"/>
              <a:buFont typeface="Oswald"/>
              <a:buNone/>
              <a:defRPr>
                <a:latin typeface="Oswald"/>
                <a:ea typeface="Oswald"/>
                <a:cs typeface="Oswald"/>
                <a:sym typeface="Oswald"/>
              </a:defRPr>
            </a:lvl4pPr>
            <a:lvl5pPr lvl="4" algn="l">
              <a:lnSpc>
                <a:spcPct val="100000"/>
              </a:lnSpc>
              <a:spcBef>
                <a:spcPts val="0"/>
              </a:spcBef>
              <a:spcAft>
                <a:spcPts val="0"/>
              </a:spcAft>
              <a:buSzPts val="1400"/>
              <a:buFont typeface="Oswald"/>
              <a:buNone/>
              <a:defRPr>
                <a:latin typeface="Oswald"/>
                <a:ea typeface="Oswald"/>
                <a:cs typeface="Oswald"/>
                <a:sym typeface="Oswald"/>
              </a:defRPr>
            </a:lvl5pPr>
            <a:lvl6pPr lvl="5" algn="l">
              <a:lnSpc>
                <a:spcPct val="100000"/>
              </a:lnSpc>
              <a:spcBef>
                <a:spcPts val="0"/>
              </a:spcBef>
              <a:spcAft>
                <a:spcPts val="0"/>
              </a:spcAft>
              <a:buSzPts val="1400"/>
              <a:buFont typeface="Oswald"/>
              <a:buNone/>
              <a:defRPr>
                <a:latin typeface="Oswald"/>
                <a:ea typeface="Oswald"/>
                <a:cs typeface="Oswald"/>
                <a:sym typeface="Oswald"/>
              </a:defRPr>
            </a:lvl6pPr>
            <a:lvl7pPr lvl="6" algn="l">
              <a:lnSpc>
                <a:spcPct val="100000"/>
              </a:lnSpc>
              <a:spcBef>
                <a:spcPts val="0"/>
              </a:spcBef>
              <a:spcAft>
                <a:spcPts val="0"/>
              </a:spcAft>
              <a:buSzPts val="1400"/>
              <a:buFont typeface="Oswald"/>
              <a:buNone/>
              <a:defRPr>
                <a:latin typeface="Oswald"/>
                <a:ea typeface="Oswald"/>
                <a:cs typeface="Oswald"/>
                <a:sym typeface="Oswald"/>
              </a:defRPr>
            </a:lvl7pPr>
            <a:lvl8pPr lvl="7" algn="l">
              <a:lnSpc>
                <a:spcPct val="100000"/>
              </a:lnSpc>
              <a:spcBef>
                <a:spcPts val="0"/>
              </a:spcBef>
              <a:spcAft>
                <a:spcPts val="0"/>
              </a:spcAft>
              <a:buSzPts val="1400"/>
              <a:buFont typeface="Oswald"/>
              <a:buNone/>
              <a:defRPr>
                <a:latin typeface="Oswald"/>
                <a:ea typeface="Oswald"/>
                <a:cs typeface="Oswald"/>
                <a:sym typeface="Oswald"/>
              </a:defRPr>
            </a:lvl8pPr>
            <a:lvl9pPr lvl="8" algn="l">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691" name="Google Shape;691;p67"/>
          <p:cNvSpPr txBox="1"/>
          <p:nvPr>
            <p:ph idx="8" type="subTitle"/>
          </p:nvPr>
        </p:nvSpPr>
        <p:spPr>
          <a:xfrm>
            <a:off x="5666513" y="1795421"/>
            <a:ext cx="2755800" cy="306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sp>
        <p:nvSpPr>
          <p:cNvPr id="692" name="Google Shape;692;p67"/>
          <p:cNvSpPr txBox="1"/>
          <p:nvPr>
            <p:ph idx="9" type="title"/>
          </p:nvPr>
        </p:nvSpPr>
        <p:spPr>
          <a:xfrm>
            <a:off x="5666513" y="2581750"/>
            <a:ext cx="2755800" cy="30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400"/>
              <a:buFont typeface="Oswald"/>
              <a:buNone/>
              <a:defRPr>
                <a:latin typeface="Oswald"/>
                <a:ea typeface="Oswald"/>
                <a:cs typeface="Oswald"/>
                <a:sym typeface="Oswald"/>
              </a:defRPr>
            </a:lvl2pPr>
            <a:lvl3pPr lvl="2" algn="l">
              <a:lnSpc>
                <a:spcPct val="100000"/>
              </a:lnSpc>
              <a:spcBef>
                <a:spcPts val="0"/>
              </a:spcBef>
              <a:spcAft>
                <a:spcPts val="0"/>
              </a:spcAft>
              <a:buSzPts val="1400"/>
              <a:buFont typeface="Oswald"/>
              <a:buNone/>
              <a:defRPr>
                <a:latin typeface="Oswald"/>
                <a:ea typeface="Oswald"/>
                <a:cs typeface="Oswald"/>
                <a:sym typeface="Oswald"/>
              </a:defRPr>
            </a:lvl3pPr>
            <a:lvl4pPr lvl="3" algn="l">
              <a:lnSpc>
                <a:spcPct val="100000"/>
              </a:lnSpc>
              <a:spcBef>
                <a:spcPts val="0"/>
              </a:spcBef>
              <a:spcAft>
                <a:spcPts val="0"/>
              </a:spcAft>
              <a:buSzPts val="1400"/>
              <a:buFont typeface="Oswald"/>
              <a:buNone/>
              <a:defRPr>
                <a:latin typeface="Oswald"/>
                <a:ea typeface="Oswald"/>
                <a:cs typeface="Oswald"/>
                <a:sym typeface="Oswald"/>
              </a:defRPr>
            </a:lvl4pPr>
            <a:lvl5pPr lvl="4" algn="l">
              <a:lnSpc>
                <a:spcPct val="100000"/>
              </a:lnSpc>
              <a:spcBef>
                <a:spcPts val="0"/>
              </a:spcBef>
              <a:spcAft>
                <a:spcPts val="0"/>
              </a:spcAft>
              <a:buSzPts val="1400"/>
              <a:buFont typeface="Oswald"/>
              <a:buNone/>
              <a:defRPr>
                <a:latin typeface="Oswald"/>
                <a:ea typeface="Oswald"/>
                <a:cs typeface="Oswald"/>
                <a:sym typeface="Oswald"/>
              </a:defRPr>
            </a:lvl5pPr>
            <a:lvl6pPr lvl="5" algn="l">
              <a:lnSpc>
                <a:spcPct val="100000"/>
              </a:lnSpc>
              <a:spcBef>
                <a:spcPts val="0"/>
              </a:spcBef>
              <a:spcAft>
                <a:spcPts val="0"/>
              </a:spcAft>
              <a:buSzPts val="1400"/>
              <a:buFont typeface="Oswald"/>
              <a:buNone/>
              <a:defRPr>
                <a:latin typeface="Oswald"/>
                <a:ea typeface="Oswald"/>
                <a:cs typeface="Oswald"/>
                <a:sym typeface="Oswald"/>
              </a:defRPr>
            </a:lvl6pPr>
            <a:lvl7pPr lvl="6" algn="l">
              <a:lnSpc>
                <a:spcPct val="100000"/>
              </a:lnSpc>
              <a:spcBef>
                <a:spcPts val="0"/>
              </a:spcBef>
              <a:spcAft>
                <a:spcPts val="0"/>
              </a:spcAft>
              <a:buSzPts val="1400"/>
              <a:buFont typeface="Oswald"/>
              <a:buNone/>
              <a:defRPr>
                <a:latin typeface="Oswald"/>
                <a:ea typeface="Oswald"/>
                <a:cs typeface="Oswald"/>
                <a:sym typeface="Oswald"/>
              </a:defRPr>
            </a:lvl7pPr>
            <a:lvl8pPr lvl="7" algn="l">
              <a:lnSpc>
                <a:spcPct val="100000"/>
              </a:lnSpc>
              <a:spcBef>
                <a:spcPts val="0"/>
              </a:spcBef>
              <a:spcAft>
                <a:spcPts val="0"/>
              </a:spcAft>
              <a:buSzPts val="1400"/>
              <a:buFont typeface="Oswald"/>
              <a:buNone/>
              <a:defRPr>
                <a:latin typeface="Oswald"/>
                <a:ea typeface="Oswald"/>
                <a:cs typeface="Oswald"/>
                <a:sym typeface="Oswald"/>
              </a:defRPr>
            </a:lvl8pPr>
            <a:lvl9pPr lvl="8" algn="l">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693" name="Google Shape;693;p67"/>
          <p:cNvSpPr txBox="1"/>
          <p:nvPr>
            <p:ph idx="13" type="subTitle"/>
          </p:nvPr>
        </p:nvSpPr>
        <p:spPr>
          <a:xfrm>
            <a:off x="5666513" y="2882050"/>
            <a:ext cx="2755800" cy="306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sp>
        <p:nvSpPr>
          <p:cNvPr id="694" name="Google Shape;694;p67"/>
          <p:cNvSpPr txBox="1"/>
          <p:nvPr>
            <p:ph idx="14" type="title"/>
          </p:nvPr>
        </p:nvSpPr>
        <p:spPr>
          <a:xfrm>
            <a:off x="5666513" y="3671700"/>
            <a:ext cx="2755800" cy="30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400"/>
              <a:buFont typeface="Oswald"/>
              <a:buNone/>
              <a:defRPr>
                <a:latin typeface="Oswald"/>
                <a:ea typeface="Oswald"/>
                <a:cs typeface="Oswald"/>
                <a:sym typeface="Oswald"/>
              </a:defRPr>
            </a:lvl2pPr>
            <a:lvl3pPr lvl="2" algn="l">
              <a:lnSpc>
                <a:spcPct val="100000"/>
              </a:lnSpc>
              <a:spcBef>
                <a:spcPts val="0"/>
              </a:spcBef>
              <a:spcAft>
                <a:spcPts val="0"/>
              </a:spcAft>
              <a:buSzPts val="1400"/>
              <a:buFont typeface="Oswald"/>
              <a:buNone/>
              <a:defRPr>
                <a:latin typeface="Oswald"/>
                <a:ea typeface="Oswald"/>
                <a:cs typeface="Oswald"/>
                <a:sym typeface="Oswald"/>
              </a:defRPr>
            </a:lvl3pPr>
            <a:lvl4pPr lvl="3" algn="l">
              <a:lnSpc>
                <a:spcPct val="100000"/>
              </a:lnSpc>
              <a:spcBef>
                <a:spcPts val="0"/>
              </a:spcBef>
              <a:spcAft>
                <a:spcPts val="0"/>
              </a:spcAft>
              <a:buSzPts val="1400"/>
              <a:buFont typeface="Oswald"/>
              <a:buNone/>
              <a:defRPr>
                <a:latin typeface="Oswald"/>
                <a:ea typeface="Oswald"/>
                <a:cs typeface="Oswald"/>
                <a:sym typeface="Oswald"/>
              </a:defRPr>
            </a:lvl4pPr>
            <a:lvl5pPr lvl="4" algn="l">
              <a:lnSpc>
                <a:spcPct val="100000"/>
              </a:lnSpc>
              <a:spcBef>
                <a:spcPts val="0"/>
              </a:spcBef>
              <a:spcAft>
                <a:spcPts val="0"/>
              </a:spcAft>
              <a:buSzPts val="1400"/>
              <a:buFont typeface="Oswald"/>
              <a:buNone/>
              <a:defRPr>
                <a:latin typeface="Oswald"/>
                <a:ea typeface="Oswald"/>
                <a:cs typeface="Oswald"/>
                <a:sym typeface="Oswald"/>
              </a:defRPr>
            </a:lvl5pPr>
            <a:lvl6pPr lvl="5" algn="l">
              <a:lnSpc>
                <a:spcPct val="100000"/>
              </a:lnSpc>
              <a:spcBef>
                <a:spcPts val="0"/>
              </a:spcBef>
              <a:spcAft>
                <a:spcPts val="0"/>
              </a:spcAft>
              <a:buSzPts val="1400"/>
              <a:buFont typeface="Oswald"/>
              <a:buNone/>
              <a:defRPr>
                <a:latin typeface="Oswald"/>
                <a:ea typeface="Oswald"/>
                <a:cs typeface="Oswald"/>
                <a:sym typeface="Oswald"/>
              </a:defRPr>
            </a:lvl6pPr>
            <a:lvl7pPr lvl="6" algn="l">
              <a:lnSpc>
                <a:spcPct val="100000"/>
              </a:lnSpc>
              <a:spcBef>
                <a:spcPts val="0"/>
              </a:spcBef>
              <a:spcAft>
                <a:spcPts val="0"/>
              </a:spcAft>
              <a:buSzPts val="1400"/>
              <a:buFont typeface="Oswald"/>
              <a:buNone/>
              <a:defRPr>
                <a:latin typeface="Oswald"/>
                <a:ea typeface="Oswald"/>
                <a:cs typeface="Oswald"/>
                <a:sym typeface="Oswald"/>
              </a:defRPr>
            </a:lvl7pPr>
            <a:lvl8pPr lvl="7" algn="l">
              <a:lnSpc>
                <a:spcPct val="100000"/>
              </a:lnSpc>
              <a:spcBef>
                <a:spcPts val="0"/>
              </a:spcBef>
              <a:spcAft>
                <a:spcPts val="0"/>
              </a:spcAft>
              <a:buSzPts val="1400"/>
              <a:buFont typeface="Oswald"/>
              <a:buNone/>
              <a:defRPr>
                <a:latin typeface="Oswald"/>
                <a:ea typeface="Oswald"/>
                <a:cs typeface="Oswald"/>
                <a:sym typeface="Oswald"/>
              </a:defRPr>
            </a:lvl8pPr>
            <a:lvl9pPr lvl="8" algn="l">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695" name="Google Shape;695;p67"/>
          <p:cNvSpPr txBox="1"/>
          <p:nvPr>
            <p:ph idx="15" type="subTitle"/>
          </p:nvPr>
        </p:nvSpPr>
        <p:spPr>
          <a:xfrm>
            <a:off x="5666513" y="3997700"/>
            <a:ext cx="2755800" cy="306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grpSp>
        <p:nvGrpSpPr>
          <p:cNvPr id="696" name="Google Shape;696;p67"/>
          <p:cNvGrpSpPr/>
          <p:nvPr/>
        </p:nvGrpSpPr>
        <p:grpSpPr>
          <a:xfrm>
            <a:off x="0" y="-43100"/>
            <a:ext cx="9144000" cy="5205000"/>
            <a:chOff x="0" y="-43100"/>
            <a:chExt cx="9144000" cy="5205000"/>
          </a:xfrm>
        </p:grpSpPr>
        <p:sp>
          <p:nvSpPr>
            <p:cNvPr id="697" name="Google Shape;697;p67"/>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67"/>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9" name="Google Shape;699;p67"/>
            <p:cNvGrpSpPr/>
            <p:nvPr/>
          </p:nvGrpSpPr>
          <p:grpSpPr>
            <a:xfrm>
              <a:off x="2541307" y="86840"/>
              <a:ext cx="5686411" cy="292990"/>
              <a:chOff x="2039075" y="127544"/>
              <a:chExt cx="4783320" cy="310206"/>
            </a:xfrm>
          </p:grpSpPr>
          <p:sp>
            <p:nvSpPr>
              <p:cNvPr id="700" name="Google Shape;700;p67"/>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7"/>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2" name="Google Shape;702;p67"/>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703" name="Google Shape;703;p67"/>
            <p:cNvGrpSpPr/>
            <p:nvPr/>
          </p:nvGrpSpPr>
          <p:grpSpPr>
            <a:xfrm>
              <a:off x="164775" y="142875"/>
              <a:ext cx="200100" cy="180875"/>
              <a:chOff x="164775" y="142875"/>
              <a:chExt cx="200100" cy="180875"/>
            </a:xfrm>
          </p:grpSpPr>
          <p:sp>
            <p:nvSpPr>
              <p:cNvPr id="704" name="Google Shape;704;p67"/>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7"/>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67"/>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7" name="Google Shape;707;p67"/>
            <p:cNvGrpSpPr/>
            <p:nvPr/>
          </p:nvGrpSpPr>
          <p:grpSpPr>
            <a:xfrm>
              <a:off x="136421" y="2300197"/>
              <a:ext cx="244341" cy="214216"/>
              <a:chOff x="-46042675" y="3218600"/>
              <a:chExt cx="300100" cy="263100"/>
            </a:xfrm>
          </p:grpSpPr>
          <p:sp>
            <p:nvSpPr>
              <p:cNvPr id="708" name="Google Shape;708;p6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6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6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6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4" name="Google Shape;714;p67"/>
            <p:cNvGrpSpPr/>
            <p:nvPr/>
          </p:nvGrpSpPr>
          <p:grpSpPr>
            <a:xfrm>
              <a:off x="119564" y="809446"/>
              <a:ext cx="278059" cy="224217"/>
              <a:chOff x="-13512225" y="4080275"/>
              <a:chExt cx="353675" cy="352875"/>
            </a:xfrm>
          </p:grpSpPr>
          <p:sp>
            <p:nvSpPr>
              <p:cNvPr id="715" name="Google Shape;715;p6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6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6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6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6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6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6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6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6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6" name="Google Shape;726;p67"/>
            <p:cNvGrpSpPr/>
            <p:nvPr/>
          </p:nvGrpSpPr>
          <p:grpSpPr>
            <a:xfrm>
              <a:off x="125276" y="3001692"/>
              <a:ext cx="266639" cy="228787"/>
              <a:chOff x="-3037625" y="3254850"/>
              <a:chExt cx="299325" cy="256775"/>
            </a:xfrm>
          </p:grpSpPr>
          <p:sp>
            <p:nvSpPr>
              <p:cNvPr id="727" name="Google Shape;727;p6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6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6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1" name="Google Shape;731;p67"/>
            <p:cNvGrpSpPr/>
            <p:nvPr/>
          </p:nvGrpSpPr>
          <p:grpSpPr>
            <a:xfrm>
              <a:off x="120575" y="1469909"/>
              <a:ext cx="276059" cy="343008"/>
              <a:chOff x="-2310650" y="3525775"/>
              <a:chExt cx="292250" cy="363125"/>
            </a:xfrm>
          </p:grpSpPr>
          <p:sp>
            <p:nvSpPr>
              <p:cNvPr id="732" name="Google Shape;732;p6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6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6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6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6" name="Google Shape;736;p67"/>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737" name="Google Shape;737;p67"/>
            <p:cNvGrpSpPr/>
            <p:nvPr/>
          </p:nvGrpSpPr>
          <p:grpSpPr>
            <a:xfrm>
              <a:off x="491193" y="148561"/>
              <a:ext cx="247352" cy="188727"/>
              <a:chOff x="1433349" y="2152174"/>
              <a:chExt cx="1316400" cy="1004400"/>
            </a:xfrm>
          </p:grpSpPr>
          <p:sp>
            <p:nvSpPr>
              <p:cNvPr id="738" name="Google Shape;738;p67"/>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7"/>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7"/>
              <p:cNvSpPr/>
              <p:nvPr/>
            </p:nvSpPr>
            <p:spPr>
              <a:xfrm rot="5400000">
                <a:off x="1974719" y="2501057"/>
                <a:ext cx="354300" cy="306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41" name="Google Shape;741;p67"/>
          <p:cNvGrpSpPr/>
          <p:nvPr/>
        </p:nvGrpSpPr>
        <p:grpSpPr>
          <a:xfrm>
            <a:off x="557932" y="201447"/>
            <a:ext cx="125282" cy="89173"/>
            <a:chOff x="1152000" y="3898200"/>
            <a:chExt cx="766254" cy="545400"/>
          </a:xfrm>
        </p:grpSpPr>
        <p:sp>
          <p:nvSpPr>
            <p:cNvPr id="742" name="Google Shape;742;p67"/>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67"/>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pos="1440">
          <p15:clr>
            <a:srgbClr val="FA7B17"/>
          </p15:clr>
        </p15:guide>
        <p15:guide id="2" pos="2721">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4" name="Shape 744"/>
        <p:cNvGrpSpPr/>
        <p:nvPr/>
      </p:nvGrpSpPr>
      <p:grpSpPr>
        <a:xfrm>
          <a:off x="0" y="0"/>
          <a:ext cx="0" cy="0"/>
          <a:chOff x="0" y="0"/>
          <a:chExt cx="0" cy="0"/>
        </a:xfrm>
      </p:grpSpPr>
      <p:sp>
        <p:nvSpPr>
          <p:cNvPr id="745" name="Google Shape;745;p68"/>
          <p:cNvSpPr/>
          <p:nvPr/>
        </p:nvSpPr>
        <p:spPr>
          <a:xfrm>
            <a:off x="6079975" y="990000"/>
            <a:ext cx="2350800" cy="1157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68"/>
          <p:cNvSpPr txBox="1"/>
          <p:nvPr>
            <p:ph type="ctrTitle"/>
          </p:nvPr>
        </p:nvSpPr>
        <p:spPr>
          <a:xfrm>
            <a:off x="6240200" y="1149200"/>
            <a:ext cx="2145600" cy="96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300">
                <a:solidFill>
                  <a:schemeClr val="accent5"/>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747" name="Google Shape;747;p68"/>
          <p:cNvGrpSpPr/>
          <p:nvPr/>
        </p:nvGrpSpPr>
        <p:grpSpPr>
          <a:xfrm>
            <a:off x="0" y="-43100"/>
            <a:ext cx="9144000" cy="5205000"/>
            <a:chOff x="0" y="-43100"/>
            <a:chExt cx="9144000" cy="5205000"/>
          </a:xfrm>
        </p:grpSpPr>
        <p:sp>
          <p:nvSpPr>
            <p:cNvPr id="748" name="Google Shape;748;p68"/>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68"/>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0" name="Google Shape;750;p68"/>
            <p:cNvGrpSpPr/>
            <p:nvPr/>
          </p:nvGrpSpPr>
          <p:grpSpPr>
            <a:xfrm>
              <a:off x="2541307" y="86840"/>
              <a:ext cx="5686411" cy="292990"/>
              <a:chOff x="2039075" y="127544"/>
              <a:chExt cx="4783320" cy="310206"/>
            </a:xfrm>
          </p:grpSpPr>
          <p:sp>
            <p:nvSpPr>
              <p:cNvPr id="751" name="Google Shape;751;p68"/>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68"/>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3" name="Google Shape;753;p68"/>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754" name="Google Shape;754;p68"/>
            <p:cNvGrpSpPr/>
            <p:nvPr/>
          </p:nvGrpSpPr>
          <p:grpSpPr>
            <a:xfrm>
              <a:off x="164775" y="142875"/>
              <a:ext cx="200100" cy="180875"/>
              <a:chOff x="164775" y="142875"/>
              <a:chExt cx="200100" cy="180875"/>
            </a:xfrm>
          </p:grpSpPr>
          <p:sp>
            <p:nvSpPr>
              <p:cNvPr id="755" name="Google Shape;755;p68"/>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68"/>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68"/>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8" name="Google Shape;758;p68"/>
            <p:cNvGrpSpPr/>
            <p:nvPr/>
          </p:nvGrpSpPr>
          <p:grpSpPr>
            <a:xfrm>
              <a:off x="136421" y="2300197"/>
              <a:ext cx="244341" cy="214216"/>
              <a:chOff x="-46042675" y="3218600"/>
              <a:chExt cx="300100" cy="263100"/>
            </a:xfrm>
          </p:grpSpPr>
          <p:sp>
            <p:nvSpPr>
              <p:cNvPr id="759" name="Google Shape;759;p6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6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6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6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6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5" name="Google Shape;765;p68"/>
            <p:cNvGrpSpPr/>
            <p:nvPr/>
          </p:nvGrpSpPr>
          <p:grpSpPr>
            <a:xfrm>
              <a:off x="119564" y="809446"/>
              <a:ext cx="278059" cy="224217"/>
              <a:chOff x="-13512225" y="4080275"/>
              <a:chExt cx="353675" cy="352875"/>
            </a:xfrm>
          </p:grpSpPr>
          <p:sp>
            <p:nvSpPr>
              <p:cNvPr id="766" name="Google Shape;766;p6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6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6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6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6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6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6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6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7" name="Google Shape;777;p68"/>
            <p:cNvGrpSpPr/>
            <p:nvPr/>
          </p:nvGrpSpPr>
          <p:grpSpPr>
            <a:xfrm>
              <a:off x="125276" y="3001692"/>
              <a:ext cx="266639" cy="228787"/>
              <a:chOff x="-3037625" y="3254850"/>
              <a:chExt cx="299325" cy="256775"/>
            </a:xfrm>
          </p:grpSpPr>
          <p:sp>
            <p:nvSpPr>
              <p:cNvPr id="778" name="Google Shape;778;p6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6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6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6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2" name="Google Shape;782;p68"/>
            <p:cNvGrpSpPr/>
            <p:nvPr/>
          </p:nvGrpSpPr>
          <p:grpSpPr>
            <a:xfrm>
              <a:off x="120575" y="1469909"/>
              <a:ext cx="276059" cy="343008"/>
              <a:chOff x="-2310650" y="3525775"/>
              <a:chExt cx="292250" cy="363125"/>
            </a:xfrm>
          </p:grpSpPr>
          <p:sp>
            <p:nvSpPr>
              <p:cNvPr id="783" name="Google Shape;783;p6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6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6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6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7" name="Google Shape;787;p68"/>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788" name="Google Shape;788;p68"/>
            <p:cNvGrpSpPr/>
            <p:nvPr/>
          </p:nvGrpSpPr>
          <p:grpSpPr>
            <a:xfrm>
              <a:off x="491193" y="148561"/>
              <a:ext cx="247352" cy="188727"/>
              <a:chOff x="1433349" y="2152174"/>
              <a:chExt cx="1316400" cy="1004400"/>
            </a:xfrm>
          </p:grpSpPr>
          <p:sp>
            <p:nvSpPr>
              <p:cNvPr id="789" name="Google Shape;789;p68"/>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68"/>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91" name="Google Shape;791;p68"/>
          <p:cNvGrpSpPr/>
          <p:nvPr/>
        </p:nvGrpSpPr>
        <p:grpSpPr>
          <a:xfrm>
            <a:off x="557932" y="201447"/>
            <a:ext cx="125282" cy="89173"/>
            <a:chOff x="1152000" y="3898200"/>
            <a:chExt cx="766254" cy="545400"/>
          </a:xfrm>
        </p:grpSpPr>
        <p:sp>
          <p:nvSpPr>
            <p:cNvPr id="792" name="Google Shape;792;p68"/>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8"/>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hree columns">
  <p:cSld name="CUSTOM_1_1_2_2">
    <p:spTree>
      <p:nvGrpSpPr>
        <p:cNvPr id="794" name="Shape 794"/>
        <p:cNvGrpSpPr/>
        <p:nvPr/>
      </p:nvGrpSpPr>
      <p:grpSpPr>
        <a:xfrm>
          <a:off x="0" y="0"/>
          <a:ext cx="0" cy="0"/>
          <a:chOff x="0" y="0"/>
          <a:chExt cx="0" cy="0"/>
        </a:xfrm>
      </p:grpSpPr>
      <p:sp>
        <p:nvSpPr>
          <p:cNvPr id="795" name="Google Shape;795;p69"/>
          <p:cNvSpPr txBox="1"/>
          <p:nvPr>
            <p:ph type="title"/>
          </p:nvPr>
        </p:nvSpPr>
        <p:spPr>
          <a:xfrm>
            <a:off x="720000" y="539500"/>
            <a:ext cx="7717500" cy="45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Font typeface="Oswald"/>
              <a:buNone/>
              <a:defRPr sz="30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6" name="Google Shape;796;p69"/>
          <p:cNvSpPr txBox="1"/>
          <p:nvPr>
            <p:ph idx="2" type="title"/>
          </p:nvPr>
        </p:nvSpPr>
        <p:spPr>
          <a:xfrm>
            <a:off x="4543775" y="1437450"/>
            <a:ext cx="3873900" cy="37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000"/>
            </a:lvl1pPr>
            <a:lvl2pPr lvl="1" algn="l">
              <a:lnSpc>
                <a:spcPct val="100000"/>
              </a:lnSpc>
              <a:spcBef>
                <a:spcPts val="0"/>
              </a:spcBef>
              <a:spcAft>
                <a:spcPts val="0"/>
              </a:spcAft>
              <a:buSzPts val="1400"/>
              <a:buFont typeface="Oswald"/>
              <a:buNone/>
              <a:defRPr>
                <a:latin typeface="Oswald"/>
                <a:ea typeface="Oswald"/>
                <a:cs typeface="Oswald"/>
                <a:sym typeface="Oswald"/>
              </a:defRPr>
            </a:lvl2pPr>
            <a:lvl3pPr lvl="2" algn="l">
              <a:lnSpc>
                <a:spcPct val="100000"/>
              </a:lnSpc>
              <a:spcBef>
                <a:spcPts val="0"/>
              </a:spcBef>
              <a:spcAft>
                <a:spcPts val="0"/>
              </a:spcAft>
              <a:buSzPts val="1400"/>
              <a:buFont typeface="Oswald"/>
              <a:buNone/>
              <a:defRPr>
                <a:latin typeface="Oswald"/>
                <a:ea typeface="Oswald"/>
                <a:cs typeface="Oswald"/>
                <a:sym typeface="Oswald"/>
              </a:defRPr>
            </a:lvl3pPr>
            <a:lvl4pPr lvl="3" algn="l">
              <a:lnSpc>
                <a:spcPct val="100000"/>
              </a:lnSpc>
              <a:spcBef>
                <a:spcPts val="0"/>
              </a:spcBef>
              <a:spcAft>
                <a:spcPts val="0"/>
              </a:spcAft>
              <a:buSzPts val="1400"/>
              <a:buFont typeface="Oswald"/>
              <a:buNone/>
              <a:defRPr>
                <a:latin typeface="Oswald"/>
                <a:ea typeface="Oswald"/>
                <a:cs typeface="Oswald"/>
                <a:sym typeface="Oswald"/>
              </a:defRPr>
            </a:lvl4pPr>
            <a:lvl5pPr lvl="4" algn="l">
              <a:lnSpc>
                <a:spcPct val="100000"/>
              </a:lnSpc>
              <a:spcBef>
                <a:spcPts val="0"/>
              </a:spcBef>
              <a:spcAft>
                <a:spcPts val="0"/>
              </a:spcAft>
              <a:buSzPts val="1400"/>
              <a:buFont typeface="Oswald"/>
              <a:buNone/>
              <a:defRPr>
                <a:latin typeface="Oswald"/>
                <a:ea typeface="Oswald"/>
                <a:cs typeface="Oswald"/>
                <a:sym typeface="Oswald"/>
              </a:defRPr>
            </a:lvl5pPr>
            <a:lvl6pPr lvl="5" algn="l">
              <a:lnSpc>
                <a:spcPct val="100000"/>
              </a:lnSpc>
              <a:spcBef>
                <a:spcPts val="0"/>
              </a:spcBef>
              <a:spcAft>
                <a:spcPts val="0"/>
              </a:spcAft>
              <a:buSzPts val="1400"/>
              <a:buFont typeface="Oswald"/>
              <a:buNone/>
              <a:defRPr>
                <a:latin typeface="Oswald"/>
                <a:ea typeface="Oswald"/>
                <a:cs typeface="Oswald"/>
                <a:sym typeface="Oswald"/>
              </a:defRPr>
            </a:lvl6pPr>
            <a:lvl7pPr lvl="6" algn="l">
              <a:lnSpc>
                <a:spcPct val="100000"/>
              </a:lnSpc>
              <a:spcBef>
                <a:spcPts val="0"/>
              </a:spcBef>
              <a:spcAft>
                <a:spcPts val="0"/>
              </a:spcAft>
              <a:buSzPts val="1400"/>
              <a:buFont typeface="Oswald"/>
              <a:buNone/>
              <a:defRPr>
                <a:latin typeface="Oswald"/>
                <a:ea typeface="Oswald"/>
                <a:cs typeface="Oswald"/>
                <a:sym typeface="Oswald"/>
              </a:defRPr>
            </a:lvl7pPr>
            <a:lvl8pPr lvl="7" algn="l">
              <a:lnSpc>
                <a:spcPct val="100000"/>
              </a:lnSpc>
              <a:spcBef>
                <a:spcPts val="0"/>
              </a:spcBef>
              <a:spcAft>
                <a:spcPts val="0"/>
              </a:spcAft>
              <a:buSzPts val="1400"/>
              <a:buFont typeface="Oswald"/>
              <a:buNone/>
              <a:defRPr>
                <a:latin typeface="Oswald"/>
                <a:ea typeface="Oswald"/>
                <a:cs typeface="Oswald"/>
                <a:sym typeface="Oswald"/>
              </a:defRPr>
            </a:lvl8pPr>
            <a:lvl9pPr lvl="8" algn="l">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797" name="Google Shape;797;p69"/>
          <p:cNvSpPr txBox="1"/>
          <p:nvPr>
            <p:ph idx="1" type="subTitle"/>
          </p:nvPr>
        </p:nvSpPr>
        <p:spPr>
          <a:xfrm>
            <a:off x="4543775" y="1795424"/>
            <a:ext cx="3873900" cy="47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a:buNone/>
              <a:defRPr b="0" i="0" sz="16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sp>
        <p:nvSpPr>
          <p:cNvPr id="798" name="Google Shape;798;p69"/>
          <p:cNvSpPr txBox="1"/>
          <p:nvPr>
            <p:ph idx="3" type="title"/>
          </p:nvPr>
        </p:nvSpPr>
        <p:spPr>
          <a:xfrm>
            <a:off x="4543775" y="2505548"/>
            <a:ext cx="3873900" cy="37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000"/>
            </a:lvl1pPr>
            <a:lvl2pPr lvl="1" algn="l">
              <a:lnSpc>
                <a:spcPct val="100000"/>
              </a:lnSpc>
              <a:spcBef>
                <a:spcPts val="0"/>
              </a:spcBef>
              <a:spcAft>
                <a:spcPts val="0"/>
              </a:spcAft>
              <a:buSzPts val="1400"/>
              <a:buFont typeface="Oswald"/>
              <a:buNone/>
              <a:defRPr>
                <a:latin typeface="Oswald"/>
                <a:ea typeface="Oswald"/>
                <a:cs typeface="Oswald"/>
                <a:sym typeface="Oswald"/>
              </a:defRPr>
            </a:lvl2pPr>
            <a:lvl3pPr lvl="2" algn="l">
              <a:lnSpc>
                <a:spcPct val="100000"/>
              </a:lnSpc>
              <a:spcBef>
                <a:spcPts val="0"/>
              </a:spcBef>
              <a:spcAft>
                <a:spcPts val="0"/>
              </a:spcAft>
              <a:buSzPts val="1400"/>
              <a:buFont typeface="Oswald"/>
              <a:buNone/>
              <a:defRPr>
                <a:latin typeface="Oswald"/>
                <a:ea typeface="Oswald"/>
                <a:cs typeface="Oswald"/>
                <a:sym typeface="Oswald"/>
              </a:defRPr>
            </a:lvl3pPr>
            <a:lvl4pPr lvl="3" algn="l">
              <a:lnSpc>
                <a:spcPct val="100000"/>
              </a:lnSpc>
              <a:spcBef>
                <a:spcPts val="0"/>
              </a:spcBef>
              <a:spcAft>
                <a:spcPts val="0"/>
              </a:spcAft>
              <a:buSzPts val="1400"/>
              <a:buFont typeface="Oswald"/>
              <a:buNone/>
              <a:defRPr>
                <a:latin typeface="Oswald"/>
                <a:ea typeface="Oswald"/>
                <a:cs typeface="Oswald"/>
                <a:sym typeface="Oswald"/>
              </a:defRPr>
            </a:lvl4pPr>
            <a:lvl5pPr lvl="4" algn="l">
              <a:lnSpc>
                <a:spcPct val="100000"/>
              </a:lnSpc>
              <a:spcBef>
                <a:spcPts val="0"/>
              </a:spcBef>
              <a:spcAft>
                <a:spcPts val="0"/>
              </a:spcAft>
              <a:buSzPts val="1400"/>
              <a:buFont typeface="Oswald"/>
              <a:buNone/>
              <a:defRPr>
                <a:latin typeface="Oswald"/>
                <a:ea typeface="Oswald"/>
                <a:cs typeface="Oswald"/>
                <a:sym typeface="Oswald"/>
              </a:defRPr>
            </a:lvl5pPr>
            <a:lvl6pPr lvl="5" algn="l">
              <a:lnSpc>
                <a:spcPct val="100000"/>
              </a:lnSpc>
              <a:spcBef>
                <a:spcPts val="0"/>
              </a:spcBef>
              <a:spcAft>
                <a:spcPts val="0"/>
              </a:spcAft>
              <a:buSzPts val="1400"/>
              <a:buFont typeface="Oswald"/>
              <a:buNone/>
              <a:defRPr>
                <a:latin typeface="Oswald"/>
                <a:ea typeface="Oswald"/>
                <a:cs typeface="Oswald"/>
                <a:sym typeface="Oswald"/>
              </a:defRPr>
            </a:lvl6pPr>
            <a:lvl7pPr lvl="6" algn="l">
              <a:lnSpc>
                <a:spcPct val="100000"/>
              </a:lnSpc>
              <a:spcBef>
                <a:spcPts val="0"/>
              </a:spcBef>
              <a:spcAft>
                <a:spcPts val="0"/>
              </a:spcAft>
              <a:buSzPts val="1400"/>
              <a:buFont typeface="Oswald"/>
              <a:buNone/>
              <a:defRPr>
                <a:latin typeface="Oswald"/>
                <a:ea typeface="Oswald"/>
                <a:cs typeface="Oswald"/>
                <a:sym typeface="Oswald"/>
              </a:defRPr>
            </a:lvl7pPr>
            <a:lvl8pPr lvl="7" algn="l">
              <a:lnSpc>
                <a:spcPct val="100000"/>
              </a:lnSpc>
              <a:spcBef>
                <a:spcPts val="0"/>
              </a:spcBef>
              <a:spcAft>
                <a:spcPts val="0"/>
              </a:spcAft>
              <a:buSzPts val="1400"/>
              <a:buFont typeface="Oswald"/>
              <a:buNone/>
              <a:defRPr>
                <a:latin typeface="Oswald"/>
                <a:ea typeface="Oswald"/>
                <a:cs typeface="Oswald"/>
                <a:sym typeface="Oswald"/>
              </a:defRPr>
            </a:lvl8pPr>
            <a:lvl9pPr lvl="8" algn="l">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799" name="Google Shape;799;p69"/>
          <p:cNvSpPr txBox="1"/>
          <p:nvPr>
            <p:ph idx="4" type="subTitle"/>
          </p:nvPr>
        </p:nvSpPr>
        <p:spPr>
          <a:xfrm>
            <a:off x="4543775" y="2882056"/>
            <a:ext cx="3873900" cy="403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a:buNone/>
              <a:defRPr b="0" i="0" sz="16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sp>
        <p:nvSpPr>
          <p:cNvPr id="800" name="Google Shape;800;p69"/>
          <p:cNvSpPr txBox="1"/>
          <p:nvPr>
            <p:ph idx="5" type="title"/>
          </p:nvPr>
        </p:nvSpPr>
        <p:spPr>
          <a:xfrm>
            <a:off x="4543775" y="3595498"/>
            <a:ext cx="3873900" cy="403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000"/>
            </a:lvl1pPr>
            <a:lvl2pPr lvl="1" algn="l">
              <a:lnSpc>
                <a:spcPct val="100000"/>
              </a:lnSpc>
              <a:spcBef>
                <a:spcPts val="0"/>
              </a:spcBef>
              <a:spcAft>
                <a:spcPts val="0"/>
              </a:spcAft>
              <a:buSzPts val="1400"/>
              <a:buFont typeface="Oswald"/>
              <a:buNone/>
              <a:defRPr>
                <a:latin typeface="Oswald"/>
                <a:ea typeface="Oswald"/>
                <a:cs typeface="Oswald"/>
                <a:sym typeface="Oswald"/>
              </a:defRPr>
            </a:lvl2pPr>
            <a:lvl3pPr lvl="2" algn="l">
              <a:lnSpc>
                <a:spcPct val="100000"/>
              </a:lnSpc>
              <a:spcBef>
                <a:spcPts val="0"/>
              </a:spcBef>
              <a:spcAft>
                <a:spcPts val="0"/>
              </a:spcAft>
              <a:buSzPts val="1400"/>
              <a:buFont typeface="Oswald"/>
              <a:buNone/>
              <a:defRPr>
                <a:latin typeface="Oswald"/>
                <a:ea typeface="Oswald"/>
                <a:cs typeface="Oswald"/>
                <a:sym typeface="Oswald"/>
              </a:defRPr>
            </a:lvl3pPr>
            <a:lvl4pPr lvl="3" algn="l">
              <a:lnSpc>
                <a:spcPct val="100000"/>
              </a:lnSpc>
              <a:spcBef>
                <a:spcPts val="0"/>
              </a:spcBef>
              <a:spcAft>
                <a:spcPts val="0"/>
              </a:spcAft>
              <a:buSzPts val="1400"/>
              <a:buFont typeface="Oswald"/>
              <a:buNone/>
              <a:defRPr>
                <a:latin typeface="Oswald"/>
                <a:ea typeface="Oswald"/>
                <a:cs typeface="Oswald"/>
                <a:sym typeface="Oswald"/>
              </a:defRPr>
            </a:lvl4pPr>
            <a:lvl5pPr lvl="4" algn="l">
              <a:lnSpc>
                <a:spcPct val="100000"/>
              </a:lnSpc>
              <a:spcBef>
                <a:spcPts val="0"/>
              </a:spcBef>
              <a:spcAft>
                <a:spcPts val="0"/>
              </a:spcAft>
              <a:buSzPts val="1400"/>
              <a:buFont typeface="Oswald"/>
              <a:buNone/>
              <a:defRPr>
                <a:latin typeface="Oswald"/>
                <a:ea typeface="Oswald"/>
                <a:cs typeface="Oswald"/>
                <a:sym typeface="Oswald"/>
              </a:defRPr>
            </a:lvl5pPr>
            <a:lvl6pPr lvl="5" algn="l">
              <a:lnSpc>
                <a:spcPct val="100000"/>
              </a:lnSpc>
              <a:spcBef>
                <a:spcPts val="0"/>
              </a:spcBef>
              <a:spcAft>
                <a:spcPts val="0"/>
              </a:spcAft>
              <a:buSzPts val="1400"/>
              <a:buFont typeface="Oswald"/>
              <a:buNone/>
              <a:defRPr>
                <a:latin typeface="Oswald"/>
                <a:ea typeface="Oswald"/>
                <a:cs typeface="Oswald"/>
                <a:sym typeface="Oswald"/>
              </a:defRPr>
            </a:lvl6pPr>
            <a:lvl7pPr lvl="6" algn="l">
              <a:lnSpc>
                <a:spcPct val="100000"/>
              </a:lnSpc>
              <a:spcBef>
                <a:spcPts val="0"/>
              </a:spcBef>
              <a:spcAft>
                <a:spcPts val="0"/>
              </a:spcAft>
              <a:buSzPts val="1400"/>
              <a:buFont typeface="Oswald"/>
              <a:buNone/>
              <a:defRPr>
                <a:latin typeface="Oswald"/>
                <a:ea typeface="Oswald"/>
                <a:cs typeface="Oswald"/>
                <a:sym typeface="Oswald"/>
              </a:defRPr>
            </a:lvl7pPr>
            <a:lvl8pPr lvl="7" algn="l">
              <a:lnSpc>
                <a:spcPct val="100000"/>
              </a:lnSpc>
              <a:spcBef>
                <a:spcPts val="0"/>
              </a:spcBef>
              <a:spcAft>
                <a:spcPts val="0"/>
              </a:spcAft>
              <a:buSzPts val="1400"/>
              <a:buFont typeface="Oswald"/>
              <a:buNone/>
              <a:defRPr>
                <a:latin typeface="Oswald"/>
                <a:ea typeface="Oswald"/>
                <a:cs typeface="Oswald"/>
                <a:sym typeface="Oswald"/>
              </a:defRPr>
            </a:lvl8pPr>
            <a:lvl9pPr lvl="8" algn="l">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801" name="Google Shape;801;p69"/>
          <p:cNvSpPr txBox="1"/>
          <p:nvPr>
            <p:ph idx="6" type="subTitle"/>
          </p:nvPr>
        </p:nvSpPr>
        <p:spPr>
          <a:xfrm>
            <a:off x="4543775" y="3997700"/>
            <a:ext cx="3873900" cy="378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a:buNone/>
              <a:defRPr b="0" i="0" sz="16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sp>
        <p:nvSpPr>
          <p:cNvPr id="802" name="Google Shape;802;p69"/>
          <p:cNvSpPr txBox="1"/>
          <p:nvPr>
            <p:ph idx="7" type="title"/>
          </p:nvPr>
        </p:nvSpPr>
        <p:spPr>
          <a:xfrm>
            <a:off x="867825" y="1429925"/>
            <a:ext cx="3316200" cy="8394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SzPts val="4800"/>
              <a:buNone/>
              <a:defRPr sz="4800">
                <a:solidFill>
                  <a:srgbClr val="FFFFFF"/>
                </a:solidFill>
              </a:defRPr>
            </a:lvl1pPr>
            <a:lvl2pPr lvl="1" algn="l">
              <a:lnSpc>
                <a:spcPct val="100000"/>
              </a:lnSpc>
              <a:spcBef>
                <a:spcPts val="0"/>
              </a:spcBef>
              <a:spcAft>
                <a:spcPts val="0"/>
              </a:spcAft>
              <a:buSzPts val="4800"/>
              <a:buFont typeface="Roboto"/>
              <a:buNone/>
              <a:defRPr sz="4800">
                <a:latin typeface="Roboto"/>
                <a:ea typeface="Roboto"/>
                <a:cs typeface="Roboto"/>
                <a:sym typeface="Roboto"/>
              </a:defRPr>
            </a:lvl2pPr>
            <a:lvl3pPr lvl="2" algn="l">
              <a:lnSpc>
                <a:spcPct val="100000"/>
              </a:lnSpc>
              <a:spcBef>
                <a:spcPts val="0"/>
              </a:spcBef>
              <a:spcAft>
                <a:spcPts val="0"/>
              </a:spcAft>
              <a:buSzPts val="4800"/>
              <a:buFont typeface="Roboto"/>
              <a:buNone/>
              <a:defRPr sz="4800">
                <a:latin typeface="Roboto"/>
                <a:ea typeface="Roboto"/>
                <a:cs typeface="Roboto"/>
                <a:sym typeface="Roboto"/>
              </a:defRPr>
            </a:lvl3pPr>
            <a:lvl4pPr lvl="3" algn="l">
              <a:lnSpc>
                <a:spcPct val="100000"/>
              </a:lnSpc>
              <a:spcBef>
                <a:spcPts val="0"/>
              </a:spcBef>
              <a:spcAft>
                <a:spcPts val="0"/>
              </a:spcAft>
              <a:buSzPts val="4800"/>
              <a:buFont typeface="Roboto"/>
              <a:buNone/>
              <a:defRPr sz="4800">
                <a:latin typeface="Roboto"/>
                <a:ea typeface="Roboto"/>
                <a:cs typeface="Roboto"/>
                <a:sym typeface="Roboto"/>
              </a:defRPr>
            </a:lvl4pPr>
            <a:lvl5pPr lvl="4" algn="l">
              <a:lnSpc>
                <a:spcPct val="100000"/>
              </a:lnSpc>
              <a:spcBef>
                <a:spcPts val="0"/>
              </a:spcBef>
              <a:spcAft>
                <a:spcPts val="0"/>
              </a:spcAft>
              <a:buSzPts val="4800"/>
              <a:buFont typeface="Roboto"/>
              <a:buNone/>
              <a:defRPr sz="4800">
                <a:latin typeface="Roboto"/>
                <a:ea typeface="Roboto"/>
                <a:cs typeface="Roboto"/>
                <a:sym typeface="Roboto"/>
              </a:defRPr>
            </a:lvl5pPr>
            <a:lvl6pPr lvl="5" algn="l">
              <a:lnSpc>
                <a:spcPct val="100000"/>
              </a:lnSpc>
              <a:spcBef>
                <a:spcPts val="0"/>
              </a:spcBef>
              <a:spcAft>
                <a:spcPts val="0"/>
              </a:spcAft>
              <a:buSzPts val="4800"/>
              <a:buFont typeface="Roboto"/>
              <a:buNone/>
              <a:defRPr sz="4800">
                <a:latin typeface="Roboto"/>
                <a:ea typeface="Roboto"/>
                <a:cs typeface="Roboto"/>
                <a:sym typeface="Roboto"/>
              </a:defRPr>
            </a:lvl6pPr>
            <a:lvl7pPr lvl="6" algn="l">
              <a:lnSpc>
                <a:spcPct val="100000"/>
              </a:lnSpc>
              <a:spcBef>
                <a:spcPts val="0"/>
              </a:spcBef>
              <a:spcAft>
                <a:spcPts val="0"/>
              </a:spcAft>
              <a:buSzPts val="4800"/>
              <a:buFont typeface="Roboto"/>
              <a:buNone/>
              <a:defRPr sz="4800">
                <a:latin typeface="Roboto"/>
                <a:ea typeface="Roboto"/>
                <a:cs typeface="Roboto"/>
                <a:sym typeface="Roboto"/>
              </a:defRPr>
            </a:lvl7pPr>
            <a:lvl8pPr lvl="7" algn="l">
              <a:lnSpc>
                <a:spcPct val="100000"/>
              </a:lnSpc>
              <a:spcBef>
                <a:spcPts val="0"/>
              </a:spcBef>
              <a:spcAft>
                <a:spcPts val="0"/>
              </a:spcAft>
              <a:buSzPts val="4800"/>
              <a:buFont typeface="Roboto"/>
              <a:buNone/>
              <a:defRPr sz="4800">
                <a:latin typeface="Roboto"/>
                <a:ea typeface="Roboto"/>
                <a:cs typeface="Roboto"/>
                <a:sym typeface="Roboto"/>
              </a:defRPr>
            </a:lvl8pPr>
            <a:lvl9pPr lvl="8" algn="l">
              <a:lnSpc>
                <a:spcPct val="100000"/>
              </a:lnSpc>
              <a:spcBef>
                <a:spcPts val="0"/>
              </a:spcBef>
              <a:spcAft>
                <a:spcPts val="0"/>
              </a:spcAft>
              <a:buSzPts val="4800"/>
              <a:buFont typeface="Roboto"/>
              <a:buNone/>
              <a:defRPr sz="4800">
                <a:latin typeface="Roboto"/>
                <a:ea typeface="Roboto"/>
                <a:cs typeface="Roboto"/>
                <a:sym typeface="Roboto"/>
              </a:defRPr>
            </a:lvl9pPr>
          </a:lstStyle>
          <a:p/>
        </p:txBody>
      </p:sp>
      <p:sp>
        <p:nvSpPr>
          <p:cNvPr id="803" name="Google Shape;803;p69"/>
          <p:cNvSpPr txBox="1"/>
          <p:nvPr>
            <p:ph idx="8" type="title"/>
          </p:nvPr>
        </p:nvSpPr>
        <p:spPr>
          <a:xfrm>
            <a:off x="867825" y="2446450"/>
            <a:ext cx="3316200" cy="8394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SzPts val="4800"/>
              <a:buNone/>
              <a:defRPr sz="4800">
                <a:solidFill>
                  <a:srgbClr val="FFFFFF"/>
                </a:solidFill>
              </a:defRPr>
            </a:lvl1pPr>
            <a:lvl2pPr lvl="1" algn="l">
              <a:lnSpc>
                <a:spcPct val="100000"/>
              </a:lnSpc>
              <a:spcBef>
                <a:spcPts val="0"/>
              </a:spcBef>
              <a:spcAft>
                <a:spcPts val="0"/>
              </a:spcAft>
              <a:buSzPts val="4800"/>
              <a:buFont typeface="Roboto"/>
              <a:buNone/>
              <a:defRPr sz="4800">
                <a:latin typeface="Roboto"/>
                <a:ea typeface="Roboto"/>
                <a:cs typeface="Roboto"/>
                <a:sym typeface="Roboto"/>
              </a:defRPr>
            </a:lvl2pPr>
            <a:lvl3pPr lvl="2" algn="l">
              <a:lnSpc>
                <a:spcPct val="100000"/>
              </a:lnSpc>
              <a:spcBef>
                <a:spcPts val="0"/>
              </a:spcBef>
              <a:spcAft>
                <a:spcPts val="0"/>
              </a:spcAft>
              <a:buSzPts val="4800"/>
              <a:buFont typeface="Roboto"/>
              <a:buNone/>
              <a:defRPr sz="4800">
                <a:latin typeface="Roboto"/>
                <a:ea typeface="Roboto"/>
                <a:cs typeface="Roboto"/>
                <a:sym typeface="Roboto"/>
              </a:defRPr>
            </a:lvl3pPr>
            <a:lvl4pPr lvl="3" algn="l">
              <a:lnSpc>
                <a:spcPct val="100000"/>
              </a:lnSpc>
              <a:spcBef>
                <a:spcPts val="0"/>
              </a:spcBef>
              <a:spcAft>
                <a:spcPts val="0"/>
              </a:spcAft>
              <a:buSzPts val="4800"/>
              <a:buFont typeface="Roboto"/>
              <a:buNone/>
              <a:defRPr sz="4800">
                <a:latin typeface="Roboto"/>
                <a:ea typeface="Roboto"/>
                <a:cs typeface="Roboto"/>
                <a:sym typeface="Roboto"/>
              </a:defRPr>
            </a:lvl4pPr>
            <a:lvl5pPr lvl="4" algn="l">
              <a:lnSpc>
                <a:spcPct val="100000"/>
              </a:lnSpc>
              <a:spcBef>
                <a:spcPts val="0"/>
              </a:spcBef>
              <a:spcAft>
                <a:spcPts val="0"/>
              </a:spcAft>
              <a:buSzPts val="4800"/>
              <a:buFont typeface="Roboto"/>
              <a:buNone/>
              <a:defRPr sz="4800">
                <a:latin typeface="Roboto"/>
                <a:ea typeface="Roboto"/>
                <a:cs typeface="Roboto"/>
                <a:sym typeface="Roboto"/>
              </a:defRPr>
            </a:lvl5pPr>
            <a:lvl6pPr lvl="5" algn="l">
              <a:lnSpc>
                <a:spcPct val="100000"/>
              </a:lnSpc>
              <a:spcBef>
                <a:spcPts val="0"/>
              </a:spcBef>
              <a:spcAft>
                <a:spcPts val="0"/>
              </a:spcAft>
              <a:buSzPts val="4800"/>
              <a:buFont typeface="Roboto"/>
              <a:buNone/>
              <a:defRPr sz="4800">
                <a:latin typeface="Roboto"/>
                <a:ea typeface="Roboto"/>
                <a:cs typeface="Roboto"/>
                <a:sym typeface="Roboto"/>
              </a:defRPr>
            </a:lvl6pPr>
            <a:lvl7pPr lvl="6" algn="l">
              <a:lnSpc>
                <a:spcPct val="100000"/>
              </a:lnSpc>
              <a:spcBef>
                <a:spcPts val="0"/>
              </a:spcBef>
              <a:spcAft>
                <a:spcPts val="0"/>
              </a:spcAft>
              <a:buSzPts val="4800"/>
              <a:buFont typeface="Roboto"/>
              <a:buNone/>
              <a:defRPr sz="4800">
                <a:latin typeface="Roboto"/>
                <a:ea typeface="Roboto"/>
                <a:cs typeface="Roboto"/>
                <a:sym typeface="Roboto"/>
              </a:defRPr>
            </a:lvl7pPr>
            <a:lvl8pPr lvl="7" algn="l">
              <a:lnSpc>
                <a:spcPct val="100000"/>
              </a:lnSpc>
              <a:spcBef>
                <a:spcPts val="0"/>
              </a:spcBef>
              <a:spcAft>
                <a:spcPts val="0"/>
              </a:spcAft>
              <a:buSzPts val="4800"/>
              <a:buFont typeface="Roboto"/>
              <a:buNone/>
              <a:defRPr sz="4800">
                <a:latin typeface="Roboto"/>
                <a:ea typeface="Roboto"/>
                <a:cs typeface="Roboto"/>
                <a:sym typeface="Roboto"/>
              </a:defRPr>
            </a:lvl8pPr>
            <a:lvl9pPr lvl="8" algn="l">
              <a:lnSpc>
                <a:spcPct val="100000"/>
              </a:lnSpc>
              <a:spcBef>
                <a:spcPts val="0"/>
              </a:spcBef>
              <a:spcAft>
                <a:spcPts val="0"/>
              </a:spcAft>
              <a:buSzPts val="4800"/>
              <a:buFont typeface="Roboto"/>
              <a:buNone/>
              <a:defRPr sz="4800">
                <a:latin typeface="Roboto"/>
                <a:ea typeface="Roboto"/>
                <a:cs typeface="Roboto"/>
                <a:sym typeface="Roboto"/>
              </a:defRPr>
            </a:lvl9pPr>
          </a:lstStyle>
          <a:p/>
        </p:txBody>
      </p:sp>
      <p:sp>
        <p:nvSpPr>
          <p:cNvPr id="804" name="Google Shape;804;p69"/>
          <p:cNvSpPr txBox="1"/>
          <p:nvPr>
            <p:ph idx="9" type="title"/>
          </p:nvPr>
        </p:nvSpPr>
        <p:spPr>
          <a:xfrm>
            <a:off x="867825" y="3536300"/>
            <a:ext cx="3316200" cy="839400"/>
          </a:xfrm>
          <a:prstGeom prst="rect">
            <a:avLst/>
          </a:prstGeom>
          <a:noFill/>
          <a:ln>
            <a:noFill/>
          </a:ln>
        </p:spPr>
        <p:txBody>
          <a:bodyPr anchorCtr="0" anchor="ctr" bIns="0" lIns="91425" spcFirstLastPara="1" rIns="91425" wrap="square" tIns="0">
            <a:noAutofit/>
          </a:bodyPr>
          <a:lstStyle>
            <a:lvl1pPr lvl="0" algn="ctr">
              <a:lnSpc>
                <a:spcPct val="100000"/>
              </a:lnSpc>
              <a:spcBef>
                <a:spcPts val="0"/>
              </a:spcBef>
              <a:spcAft>
                <a:spcPts val="0"/>
              </a:spcAft>
              <a:buSzPts val="4800"/>
              <a:buNone/>
              <a:defRPr sz="4800">
                <a:solidFill>
                  <a:schemeClr val="lt2"/>
                </a:solidFill>
              </a:defRPr>
            </a:lvl1pPr>
            <a:lvl2pPr lvl="1" algn="l">
              <a:lnSpc>
                <a:spcPct val="100000"/>
              </a:lnSpc>
              <a:spcBef>
                <a:spcPts val="0"/>
              </a:spcBef>
              <a:spcAft>
                <a:spcPts val="0"/>
              </a:spcAft>
              <a:buSzPts val="4800"/>
              <a:buFont typeface="Roboto"/>
              <a:buNone/>
              <a:defRPr sz="4800">
                <a:latin typeface="Roboto"/>
                <a:ea typeface="Roboto"/>
                <a:cs typeface="Roboto"/>
                <a:sym typeface="Roboto"/>
              </a:defRPr>
            </a:lvl2pPr>
            <a:lvl3pPr lvl="2" algn="l">
              <a:lnSpc>
                <a:spcPct val="100000"/>
              </a:lnSpc>
              <a:spcBef>
                <a:spcPts val="0"/>
              </a:spcBef>
              <a:spcAft>
                <a:spcPts val="0"/>
              </a:spcAft>
              <a:buSzPts val="4800"/>
              <a:buFont typeface="Roboto"/>
              <a:buNone/>
              <a:defRPr sz="4800">
                <a:latin typeface="Roboto"/>
                <a:ea typeface="Roboto"/>
                <a:cs typeface="Roboto"/>
                <a:sym typeface="Roboto"/>
              </a:defRPr>
            </a:lvl3pPr>
            <a:lvl4pPr lvl="3" algn="l">
              <a:lnSpc>
                <a:spcPct val="100000"/>
              </a:lnSpc>
              <a:spcBef>
                <a:spcPts val="0"/>
              </a:spcBef>
              <a:spcAft>
                <a:spcPts val="0"/>
              </a:spcAft>
              <a:buSzPts val="4800"/>
              <a:buFont typeface="Roboto"/>
              <a:buNone/>
              <a:defRPr sz="4800">
                <a:latin typeface="Roboto"/>
                <a:ea typeface="Roboto"/>
                <a:cs typeface="Roboto"/>
                <a:sym typeface="Roboto"/>
              </a:defRPr>
            </a:lvl4pPr>
            <a:lvl5pPr lvl="4" algn="l">
              <a:lnSpc>
                <a:spcPct val="100000"/>
              </a:lnSpc>
              <a:spcBef>
                <a:spcPts val="0"/>
              </a:spcBef>
              <a:spcAft>
                <a:spcPts val="0"/>
              </a:spcAft>
              <a:buSzPts val="4800"/>
              <a:buFont typeface="Roboto"/>
              <a:buNone/>
              <a:defRPr sz="4800">
                <a:latin typeface="Roboto"/>
                <a:ea typeface="Roboto"/>
                <a:cs typeface="Roboto"/>
                <a:sym typeface="Roboto"/>
              </a:defRPr>
            </a:lvl5pPr>
            <a:lvl6pPr lvl="5" algn="l">
              <a:lnSpc>
                <a:spcPct val="100000"/>
              </a:lnSpc>
              <a:spcBef>
                <a:spcPts val="0"/>
              </a:spcBef>
              <a:spcAft>
                <a:spcPts val="0"/>
              </a:spcAft>
              <a:buSzPts val="4800"/>
              <a:buFont typeface="Roboto"/>
              <a:buNone/>
              <a:defRPr sz="4800">
                <a:latin typeface="Roboto"/>
                <a:ea typeface="Roboto"/>
                <a:cs typeface="Roboto"/>
                <a:sym typeface="Roboto"/>
              </a:defRPr>
            </a:lvl6pPr>
            <a:lvl7pPr lvl="6" algn="l">
              <a:lnSpc>
                <a:spcPct val="100000"/>
              </a:lnSpc>
              <a:spcBef>
                <a:spcPts val="0"/>
              </a:spcBef>
              <a:spcAft>
                <a:spcPts val="0"/>
              </a:spcAft>
              <a:buSzPts val="4800"/>
              <a:buFont typeface="Roboto"/>
              <a:buNone/>
              <a:defRPr sz="4800">
                <a:latin typeface="Roboto"/>
                <a:ea typeface="Roboto"/>
                <a:cs typeface="Roboto"/>
                <a:sym typeface="Roboto"/>
              </a:defRPr>
            </a:lvl7pPr>
            <a:lvl8pPr lvl="7" algn="l">
              <a:lnSpc>
                <a:spcPct val="100000"/>
              </a:lnSpc>
              <a:spcBef>
                <a:spcPts val="0"/>
              </a:spcBef>
              <a:spcAft>
                <a:spcPts val="0"/>
              </a:spcAft>
              <a:buSzPts val="4800"/>
              <a:buFont typeface="Roboto"/>
              <a:buNone/>
              <a:defRPr sz="4800">
                <a:latin typeface="Roboto"/>
                <a:ea typeface="Roboto"/>
                <a:cs typeface="Roboto"/>
                <a:sym typeface="Roboto"/>
              </a:defRPr>
            </a:lvl8pPr>
            <a:lvl9pPr lvl="8" algn="l">
              <a:lnSpc>
                <a:spcPct val="100000"/>
              </a:lnSpc>
              <a:spcBef>
                <a:spcPts val="0"/>
              </a:spcBef>
              <a:spcAft>
                <a:spcPts val="0"/>
              </a:spcAft>
              <a:buSzPts val="4800"/>
              <a:buFont typeface="Roboto"/>
              <a:buNone/>
              <a:defRPr sz="4800">
                <a:latin typeface="Roboto"/>
                <a:ea typeface="Roboto"/>
                <a:cs typeface="Roboto"/>
                <a:sym typeface="Roboto"/>
              </a:defRPr>
            </a:lvl9pPr>
          </a:lstStyle>
          <a:p/>
        </p:txBody>
      </p:sp>
      <p:grpSp>
        <p:nvGrpSpPr>
          <p:cNvPr id="805" name="Google Shape;805;p69"/>
          <p:cNvGrpSpPr/>
          <p:nvPr/>
        </p:nvGrpSpPr>
        <p:grpSpPr>
          <a:xfrm>
            <a:off x="0" y="-43100"/>
            <a:ext cx="9144000" cy="5205000"/>
            <a:chOff x="0" y="-43100"/>
            <a:chExt cx="9144000" cy="5205000"/>
          </a:xfrm>
        </p:grpSpPr>
        <p:sp>
          <p:nvSpPr>
            <p:cNvPr id="806" name="Google Shape;806;p69"/>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69"/>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8" name="Google Shape;808;p69"/>
            <p:cNvGrpSpPr/>
            <p:nvPr/>
          </p:nvGrpSpPr>
          <p:grpSpPr>
            <a:xfrm>
              <a:off x="2541307" y="86840"/>
              <a:ext cx="5686411" cy="292990"/>
              <a:chOff x="2039075" y="127544"/>
              <a:chExt cx="4783320" cy="310206"/>
            </a:xfrm>
          </p:grpSpPr>
          <p:sp>
            <p:nvSpPr>
              <p:cNvPr id="809" name="Google Shape;809;p69"/>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69"/>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1" name="Google Shape;811;p69"/>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812" name="Google Shape;812;p69"/>
            <p:cNvGrpSpPr/>
            <p:nvPr/>
          </p:nvGrpSpPr>
          <p:grpSpPr>
            <a:xfrm>
              <a:off x="164775" y="142875"/>
              <a:ext cx="200100" cy="180875"/>
              <a:chOff x="164775" y="142875"/>
              <a:chExt cx="200100" cy="180875"/>
            </a:xfrm>
          </p:grpSpPr>
          <p:sp>
            <p:nvSpPr>
              <p:cNvPr id="813" name="Google Shape;813;p69"/>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69"/>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69"/>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6" name="Google Shape;816;p69"/>
            <p:cNvGrpSpPr/>
            <p:nvPr/>
          </p:nvGrpSpPr>
          <p:grpSpPr>
            <a:xfrm>
              <a:off x="136421" y="2300197"/>
              <a:ext cx="244341" cy="214216"/>
              <a:chOff x="-46042675" y="3218600"/>
              <a:chExt cx="300100" cy="263100"/>
            </a:xfrm>
          </p:grpSpPr>
          <p:sp>
            <p:nvSpPr>
              <p:cNvPr id="817" name="Google Shape;817;p6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6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6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6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3" name="Google Shape;823;p69"/>
            <p:cNvGrpSpPr/>
            <p:nvPr/>
          </p:nvGrpSpPr>
          <p:grpSpPr>
            <a:xfrm>
              <a:off x="119564" y="809446"/>
              <a:ext cx="278059" cy="224217"/>
              <a:chOff x="-13512225" y="4080275"/>
              <a:chExt cx="353675" cy="352875"/>
            </a:xfrm>
          </p:grpSpPr>
          <p:sp>
            <p:nvSpPr>
              <p:cNvPr id="824" name="Google Shape;824;p6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6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6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6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6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6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6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6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5" name="Google Shape;835;p69"/>
            <p:cNvGrpSpPr/>
            <p:nvPr/>
          </p:nvGrpSpPr>
          <p:grpSpPr>
            <a:xfrm>
              <a:off x="125276" y="3001692"/>
              <a:ext cx="266639" cy="228787"/>
              <a:chOff x="-3037625" y="3254850"/>
              <a:chExt cx="299325" cy="256775"/>
            </a:xfrm>
          </p:grpSpPr>
          <p:sp>
            <p:nvSpPr>
              <p:cNvPr id="836" name="Google Shape;836;p6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6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6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0" name="Google Shape;840;p69"/>
            <p:cNvGrpSpPr/>
            <p:nvPr/>
          </p:nvGrpSpPr>
          <p:grpSpPr>
            <a:xfrm>
              <a:off x="120575" y="1469909"/>
              <a:ext cx="276059" cy="343008"/>
              <a:chOff x="-2310650" y="3525775"/>
              <a:chExt cx="292250" cy="363125"/>
            </a:xfrm>
          </p:grpSpPr>
          <p:sp>
            <p:nvSpPr>
              <p:cNvPr id="841" name="Google Shape;841;p6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6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6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6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5" name="Google Shape;845;p69"/>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846" name="Google Shape;846;p69"/>
            <p:cNvGrpSpPr/>
            <p:nvPr/>
          </p:nvGrpSpPr>
          <p:grpSpPr>
            <a:xfrm>
              <a:off x="491193" y="148561"/>
              <a:ext cx="247352" cy="188727"/>
              <a:chOff x="1433349" y="2152174"/>
              <a:chExt cx="1316400" cy="1004400"/>
            </a:xfrm>
          </p:grpSpPr>
          <p:sp>
            <p:nvSpPr>
              <p:cNvPr id="847" name="Google Shape;847;p69"/>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69"/>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9"/>
              <p:cNvSpPr/>
              <p:nvPr/>
            </p:nvSpPr>
            <p:spPr>
              <a:xfrm rot="5400000">
                <a:off x="1974719" y="2501057"/>
                <a:ext cx="354300" cy="306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50" name="Google Shape;850;p69"/>
          <p:cNvGrpSpPr/>
          <p:nvPr/>
        </p:nvGrpSpPr>
        <p:grpSpPr>
          <a:xfrm>
            <a:off x="557932" y="201447"/>
            <a:ext cx="125282" cy="89173"/>
            <a:chOff x="1152000" y="3898200"/>
            <a:chExt cx="766254" cy="545400"/>
          </a:xfrm>
        </p:grpSpPr>
        <p:sp>
          <p:nvSpPr>
            <p:cNvPr id="851" name="Google Shape;851;p69"/>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69"/>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pos="1440">
          <p15:clr>
            <a:srgbClr val="FA7B17"/>
          </p15:clr>
        </p15:guide>
        <p15:guide id="2" pos="2721">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53" name="Shape 853"/>
        <p:cNvGrpSpPr/>
        <p:nvPr/>
      </p:nvGrpSpPr>
      <p:grpSpPr>
        <a:xfrm>
          <a:off x="0" y="0"/>
          <a:ext cx="0" cy="0"/>
          <a:chOff x="0" y="0"/>
          <a:chExt cx="0" cy="0"/>
        </a:xfrm>
      </p:grpSpPr>
      <p:sp>
        <p:nvSpPr>
          <p:cNvPr id="854" name="Google Shape;854;p70"/>
          <p:cNvSpPr txBox="1"/>
          <p:nvPr>
            <p:ph idx="1" type="subTitle"/>
          </p:nvPr>
        </p:nvSpPr>
        <p:spPr>
          <a:xfrm>
            <a:off x="4595150" y="2588550"/>
            <a:ext cx="3835500" cy="1159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Arial"/>
              <a:buChar char="●"/>
              <a:defRPr b="0" i="0" sz="1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9pPr>
          </a:lstStyle>
          <a:p/>
        </p:txBody>
      </p:sp>
      <p:grpSp>
        <p:nvGrpSpPr>
          <p:cNvPr id="855" name="Google Shape;855;p70"/>
          <p:cNvGrpSpPr/>
          <p:nvPr/>
        </p:nvGrpSpPr>
        <p:grpSpPr>
          <a:xfrm>
            <a:off x="0" y="-43100"/>
            <a:ext cx="9144000" cy="5205000"/>
            <a:chOff x="0" y="-43100"/>
            <a:chExt cx="9144000" cy="5205000"/>
          </a:xfrm>
        </p:grpSpPr>
        <p:sp>
          <p:nvSpPr>
            <p:cNvPr id="856" name="Google Shape;856;p70"/>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70"/>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8" name="Google Shape;858;p70"/>
            <p:cNvGrpSpPr/>
            <p:nvPr/>
          </p:nvGrpSpPr>
          <p:grpSpPr>
            <a:xfrm>
              <a:off x="2541307" y="86840"/>
              <a:ext cx="5686411" cy="292990"/>
              <a:chOff x="2039075" y="127544"/>
              <a:chExt cx="4783320" cy="310206"/>
            </a:xfrm>
          </p:grpSpPr>
          <p:sp>
            <p:nvSpPr>
              <p:cNvPr id="859" name="Google Shape;859;p70"/>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70"/>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1" name="Google Shape;861;p70"/>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862" name="Google Shape;862;p70"/>
            <p:cNvGrpSpPr/>
            <p:nvPr/>
          </p:nvGrpSpPr>
          <p:grpSpPr>
            <a:xfrm>
              <a:off x="164775" y="142875"/>
              <a:ext cx="200100" cy="180875"/>
              <a:chOff x="164775" y="142875"/>
              <a:chExt cx="200100" cy="180875"/>
            </a:xfrm>
          </p:grpSpPr>
          <p:sp>
            <p:nvSpPr>
              <p:cNvPr id="863" name="Google Shape;863;p70"/>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70"/>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70"/>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6" name="Google Shape;866;p70"/>
            <p:cNvGrpSpPr/>
            <p:nvPr/>
          </p:nvGrpSpPr>
          <p:grpSpPr>
            <a:xfrm>
              <a:off x="136421" y="2300197"/>
              <a:ext cx="244341" cy="214216"/>
              <a:chOff x="-46042675" y="3218600"/>
              <a:chExt cx="300100" cy="263100"/>
            </a:xfrm>
          </p:grpSpPr>
          <p:sp>
            <p:nvSpPr>
              <p:cNvPr id="867" name="Google Shape;867;p7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7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7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7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7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7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3" name="Google Shape;873;p70"/>
            <p:cNvGrpSpPr/>
            <p:nvPr/>
          </p:nvGrpSpPr>
          <p:grpSpPr>
            <a:xfrm>
              <a:off x="119564" y="809446"/>
              <a:ext cx="278059" cy="224217"/>
              <a:chOff x="-13512225" y="4080275"/>
              <a:chExt cx="353675" cy="352875"/>
            </a:xfrm>
          </p:grpSpPr>
          <p:sp>
            <p:nvSpPr>
              <p:cNvPr id="874" name="Google Shape;874;p7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7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7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7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7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7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7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7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7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7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7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5" name="Google Shape;885;p70"/>
            <p:cNvGrpSpPr/>
            <p:nvPr/>
          </p:nvGrpSpPr>
          <p:grpSpPr>
            <a:xfrm>
              <a:off x="125276" y="3001692"/>
              <a:ext cx="266639" cy="228787"/>
              <a:chOff x="-3037625" y="3254850"/>
              <a:chExt cx="299325" cy="256775"/>
            </a:xfrm>
          </p:grpSpPr>
          <p:sp>
            <p:nvSpPr>
              <p:cNvPr id="886" name="Google Shape;886;p7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7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7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7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0" name="Google Shape;890;p70"/>
            <p:cNvGrpSpPr/>
            <p:nvPr/>
          </p:nvGrpSpPr>
          <p:grpSpPr>
            <a:xfrm>
              <a:off x="120575" y="1469909"/>
              <a:ext cx="276059" cy="343008"/>
              <a:chOff x="-2310650" y="3525775"/>
              <a:chExt cx="292250" cy="363125"/>
            </a:xfrm>
          </p:grpSpPr>
          <p:sp>
            <p:nvSpPr>
              <p:cNvPr id="891" name="Google Shape;891;p7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7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7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7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5" name="Google Shape;895;p70"/>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896" name="Google Shape;896;p70"/>
            <p:cNvGrpSpPr/>
            <p:nvPr/>
          </p:nvGrpSpPr>
          <p:grpSpPr>
            <a:xfrm>
              <a:off x="491193" y="148561"/>
              <a:ext cx="247352" cy="188727"/>
              <a:chOff x="1433349" y="2152174"/>
              <a:chExt cx="1316400" cy="1004400"/>
            </a:xfrm>
          </p:grpSpPr>
          <p:sp>
            <p:nvSpPr>
              <p:cNvPr id="897" name="Google Shape;897;p70"/>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70"/>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99" name="Google Shape;899;p70"/>
          <p:cNvSpPr txBox="1"/>
          <p:nvPr>
            <p:ph type="title"/>
          </p:nvPr>
        </p:nvSpPr>
        <p:spPr>
          <a:xfrm>
            <a:off x="713250" y="539500"/>
            <a:ext cx="7717500" cy="64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Font typeface="Oswald"/>
              <a:buNone/>
              <a:defRPr sz="30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0" name="Google Shape;900;p70"/>
          <p:cNvSpPr txBox="1"/>
          <p:nvPr>
            <p:ph idx="2" type="title"/>
          </p:nvPr>
        </p:nvSpPr>
        <p:spPr>
          <a:xfrm>
            <a:off x="4595150" y="2204550"/>
            <a:ext cx="3835500" cy="38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Font typeface="Oswald"/>
              <a:buNone/>
              <a:defRPr sz="22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901" name="Google Shape;901;p70"/>
          <p:cNvGrpSpPr/>
          <p:nvPr/>
        </p:nvGrpSpPr>
        <p:grpSpPr>
          <a:xfrm>
            <a:off x="557932" y="201447"/>
            <a:ext cx="125282" cy="89173"/>
            <a:chOff x="1152000" y="3898200"/>
            <a:chExt cx="766254" cy="545400"/>
          </a:xfrm>
        </p:grpSpPr>
        <p:sp>
          <p:nvSpPr>
            <p:cNvPr id="902" name="Google Shape;902;p70"/>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70"/>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 2">
  <p:cSld name="CUSTOM_13">
    <p:spTree>
      <p:nvGrpSpPr>
        <p:cNvPr id="904" name="Shape 904"/>
        <p:cNvGrpSpPr/>
        <p:nvPr/>
      </p:nvGrpSpPr>
      <p:grpSpPr>
        <a:xfrm>
          <a:off x="0" y="0"/>
          <a:ext cx="0" cy="0"/>
          <a:chOff x="0" y="0"/>
          <a:chExt cx="0" cy="0"/>
        </a:xfrm>
      </p:grpSpPr>
      <p:sp>
        <p:nvSpPr>
          <p:cNvPr id="905" name="Google Shape;905;p71"/>
          <p:cNvSpPr txBox="1"/>
          <p:nvPr>
            <p:ph idx="1" type="subTitle"/>
          </p:nvPr>
        </p:nvSpPr>
        <p:spPr>
          <a:xfrm>
            <a:off x="673750" y="2573500"/>
            <a:ext cx="3835500" cy="1146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Arial"/>
              <a:buChar char="●"/>
              <a:defRPr b="0" i="0" sz="1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9pPr>
          </a:lstStyle>
          <a:p/>
        </p:txBody>
      </p:sp>
      <p:sp>
        <p:nvSpPr>
          <p:cNvPr id="906" name="Google Shape;906;p71"/>
          <p:cNvSpPr txBox="1"/>
          <p:nvPr>
            <p:ph type="title"/>
          </p:nvPr>
        </p:nvSpPr>
        <p:spPr>
          <a:xfrm>
            <a:off x="713250" y="539500"/>
            <a:ext cx="7717500" cy="64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Font typeface="Oswald"/>
              <a:buNone/>
              <a:defRPr sz="30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7" name="Google Shape;907;p71"/>
          <p:cNvSpPr txBox="1"/>
          <p:nvPr>
            <p:ph idx="2" type="subTitle"/>
          </p:nvPr>
        </p:nvSpPr>
        <p:spPr>
          <a:xfrm>
            <a:off x="673750" y="2266200"/>
            <a:ext cx="3835500" cy="464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Oswald"/>
              <a:buChar char="●"/>
              <a:defRPr b="0" i="0" sz="2200" u="none" cap="none" strike="noStrike">
                <a:solidFill>
                  <a:srgbClr val="000000"/>
                </a:solidFill>
                <a:latin typeface="Oswald"/>
                <a:ea typeface="Oswald"/>
                <a:cs typeface="Oswald"/>
                <a:sym typeface="Oswald"/>
              </a:defRPr>
            </a:lvl1pPr>
            <a:lvl2pPr lvl="1" marR="0" rtl="0" algn="ctr">
              <a:lnSpc>
                <a:spcPct val="100000"/>
              </a:lnSpc>
              <a:spcBef>
                <a:spcPts val="0"/>
              </a:spcBef>
              <a:spcAft>
                <a:spcPts val="0"/>
              </a:spcAft>
              <a:buClr>
                <a:schemeClr val="dk1"/>
              </a:buClr>
              <a:buSzPts val="2800"/>
              <a:buFont typeface="Oswald"/>
              <a:buChar char="○"/>
              <a:defRPr b="0" i="0" sz="2800" u="none" cap="none" strike="noStrike">
                <a:solidFill>
                  <a:schemeClr val="dk1"/>
                </a:solidFill>
                <a:latin typeface="Oswald"/>
                <a:ea typeface="Oswald"/>
                <a:cs typeface="Oswald"/>
                <a:sym typeface="Oswald"/>
              </a:defRPr>
            </a:lvl2pPr>
            <a:lvl3pPr lvl="2" marR="0" rtl="0" algn="ctr">
              <a:lnSpc>
                <a:spcPct val="100000"/>
              </a:lnSpc>
              <a:spcBef>
                <a:spcPts val="0"/>
              </a:spcBef>
              <a:spcAft>
                <a:spcPts val="0"/>
              </a:spcAft>
              <a:buClr>
                <a:schemeClr val="dk1"/>
              </a:buClr>
              <a:buSzPts val="2800"/>
              <a:buFont typeface="Oswald"/>
              <a:buChar char="■"/>
              <a:defRPr b="0" i="0" sz="2800" u="none" cap="none" strike="noStrike">
                <a:solidFill>
                  <a:schemeClr val="dk1"/>
                </a:solidFill>
                <a:latin typeface="Oswald"/>
                <a:ea typeface="Oswald"/>
                <a:cs typeface="Oswald"/>
                <a:sym typeface="Oswald"/>
              </a:defRPr>
            </a:lvl3pPr>
            <a:lvl4pPr lvl="3" marR="0" rtl="0" algn="ctr">
              <a:lnSpc>
                <a:spcPct val="100000"/>
              </a:lnSpc>
              <a:spcBef>
                <a:spcPts val="0"/>
              </a:spcBef>
              <a:spcAft>
                <a:spcPts val="0"/>
              </a:spcAft>
              <a:buClr>
                <a:schemeClr val="dk1"/>
              </a:buClr>
              <a:buSzPts val="2800"/>
              <a:buFont typeface="Oswald"/>
              <a:buChar char="●"/>
              <a:defRPr b="0" i="0" sz="2800" u="none" cap="none" strike="noStrike">
                <a:solidFill>
                  <a:schemeClr val="dk1"/>
                </a:solidFill>
                <a:latin typeface="Oswald"/>
                <a:ea typeface="Oswald"/>
                <a:cs typeface="Oswald"/>
                <a:sym typeface="Oswald"/>
              </a:defRPr>
            </a:lvl4pPr>
            <a:lvl5pPr lvl="4" marR="0" rtl="0" algn="ctr">
              <a:lnSpc>
                <a:spcPct val="100000"/>
              </a:lnSpc>
              <a:spcBef>
                <a:spcPts val="0"/>
              </a:spcBef>
              <a:spcAft>
                <a:spcPts val="0"/>
              </a:spcAft>
              <a:buClr>
                <a:schemeClr val="dk1"/>
              </a:buClr>
              <a:buSzPts val="2800"/>
              <a:buFont typeface="Oswald"/>
              <a:buChar char="○"/>
              <a:defRPr b="0" i="0" sz="2800" u="none" cap="none" strike="noStrike">
                <a:solidFill>
                  <a:schemeClr val="dk1"/>
                </a:solidFill>
                <a:latin typeface="Oswald"/>
                <a:ea typeface="Oswald"/>
                <a:cs typeface="Oswald"/>
                <a:sym typeface="Oswald"/>
              </a:defRPr>
            </a:lvl5pPr>
            <a:lvl6pPr lvl="5" marR="0" rtl="0" algn="ctr">
              <a:lnSpc>
                <a:spcPct val="100000"/>
              </a:lnSpc>
              <a:spcBef>
                <a:spcPts val="0"/>
              </a:spcBef>
              <a:spcAft>
                <a:spcPts val="0"/>
              </a:spcAft>
              <a:buClr>
                <a:schemeClr val="dk1"/>
              </a:buClr>
              <a:buSzPts val="2800"/>
              <a:buFont typeface="Oswald"/>
              <a:buChar char="■"/>
              <a:defRPr b="0" i="0" sz="2800" u="none" cap="none" strike="noStrike">
                <a:solidFill>
                  <a:schemeClr val="dk1"/>
                </a:solidFill>
                <a:latin typeface="Oswald"/>
                <a:ea typeface="Oswald"/>
                <a:cs typeface="Oswald"/>
                <a:sym typeface="Oswald"/>
              </a:defRPr>
            </a:lvl6pPr>
            <a:lvl7pPr lvl="6" marR="0" rtl="0" algn="ctr">
              <a:lnSpc>
                <a:spcPct val="100000"/>
              </a:lnSpc>
              <a:spcBef>
                <a:spcPts val="0"/>
              </a:spcBef>
              <a:spcAft>
                <a:spcPts val="0"/>
              </a:spcAft>
              <a:buClr>
                <a:schemeClr val="dk1"/>
              </a:buClr>
              <a:buSzPts val="2800"/>
              <a:buFont typeface="Oswald"/>
              <a:buChar char="●"/>
              <a:defRPr b="0" i="0" sz="2800" u="none" cap="none" strike="noStrike">
                <a:solidFill>
                  <a:schemeClr val="dk1"/>
                </a:solidFill>
                <a:latin typeface="Oswald"/>
                <a:ea typeface="Oswald"/>
                <a:cs typeface="Oswald"/>
                <a:sym typeface="Oswald"/>
              </a:defRPr>
            </a:lvl7pPr>
            <a:lvl8pPr lvl="7" marR="0" rtl="0" algn="ctr">
              <a:lnSpc>
                <a:spcPct val="100000"/>
              </a:lnSpc>
              <a:spcBef>
                <a:spcPts val="0"/>
              </a:spcBef>
              <a:spcAft>
                <a:spcPts val="0"/>
              </a:spcAft>
              <a:buClr>
                <a:schemeClr val="dk1"/>
              </a:buClr>
              <a:buSzPts val="2800"/>
              <a:buFont typeface="Oswald"/>
              <a:buChar char="○"/>
              <a:defRPr b="0" i="0" sz="2800" u="none" cap="none" strike="noStrike">
                <a:solidFill>
                  <a:schemeClr val="dk1"/>
                </a:solidFill>
                <a:latin typeface="Oswald"/>
                <a:ea typeface="Oswald"/>
                <a:cs typeface="Oswald"/>
                <a:sym typeface="Oswald"/>
              </a:defRPr>
            </a:lvl8pPr>
            <a:lvl9pPr lvl="8" marR="0" rtl="0" algn="ctr">
              <a:lnSpc>
                <a:spcPct val="100000"/>
              </a:lnSpc>
              <a:spcBef>
                <a:spcPts val="0"/>
              </a:spcBef>
              <a:spcAft>
                <a:spcPts val="0"/>
              </a:spcAft>
              <a:buClr>
                <a:schemeClr val="dk1"/>
              </a:buClr>
              <a:buSzPts val="2800"/>
              <a:buFont typeface="Oswald"/>
              <a:buChar char="■"/>
              <a:defRPr b="0" i="0" sz="2800" u="none" cap="none" strike="noStrike">
                <a:solidFill>
                  <a:schemeClr val="dk1"/>
                </a:solidFill>
                <a:latin typeface="Oswald"/>
                <a:ea typeface="Oswald"/>
                <a:cs typeface="Oswald"/>
                <a:sym typeface="Oswald"/>
              </a:defRPr>
            </a:lvl9pPr>
          </a:lstStyle>
          <a:p/>
        </p:txBody>
      </p:sp>
      <p:grpSp>
        <p:nvGrpSpPr>
          <p:cNvPr id="908" name="Google Shape;908;p71"/>
          <p:cNvGrpSpPr/>
          <p:nvPr/>
        </p:nvGrpSpPr>
        <p:grpSpPr>
          <a:xfrm>
            <a:off x="0" y="-43100"/>
            <a:ext cx="9144000" cy="5205000"/>
            <a:chOff x="0" y="-43100"/>
            <a:chExt cx="9144000" cy="5205000"/>
          </a:xfrm>
        </p:grpSpPr>
        <p:sp>
          <p:nvSpPr>
            <p:cNvPr id="909" name="Google Shape;909;p71"/>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71"/>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1" name="Google Shape;911;p71"/>
            <p:cNvGrpSpPr/>
            <p:nvPr/>
          </p:nvGrpSpPr>
          <p:grpSpPr>
            <a:xfrm>
              <a:off x="2541307" y="86840"/>
              <a:ext cx="5686411" cy="292990"/>
              <a:chOff x="2039075" y="127544"/>
              <a:chExt cx="4783320" cy="310206"/>
            </a:xfrm>
          </p:grpSpPr>
          <p:sp>
            <p:nvSpPr>
              <p:cNvPr id="912" name="Google Shape;912;p71"/>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71"/>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4" name="Google Shape;914;p71"/>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915" name="Google Shape;915;p71"/>
            <p:cNvGrpSpPr/>
            <p:nvPr/>
          </p:nvGrpSpPr>
          <p:grpSpPr>
            <a:xfrm>
              <a:off x="164775" y="142875"/>
              <a:ext cx="200100" cy="180875"/>
              <a:chOff x="164775" y="142875"/>
              <a:chExt cx="200100" cy="180875"/>
            </a:xfrm>
          </p:grpSpPr>
          <p:sp>
            <p:nvSpPr>
              <p:cNvPr id="916" name="Google Shape;916;p71"/>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71"/>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71"/>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9" name="Google Shape;919;p71"/>
            <p:cNvGrpSpPr/>
            <p:nvPr/>
          </p:nvGrpSpPr>
          <p:grpSpPr>
            <a:xfrm>
              <a:off x="136421" y="2300197"/>
              <a:ext cx="244341" cy="214216"/>
              <a:chOff x="-46042675" y="3218600"/>
              <a:chExt cx="300100" cy="263100"/>
            </a:xfrm>
          </p:grpSpPr>
          <p:sp>
            <p:nvSpPr>
              <p:cNvPr id="920" name="Google Shape;920;p7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7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7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7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7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7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6" name="Google Shape;926;p71"/>
            <p:cNvGrpSpPr/>
            <p:nvPr/>
          </p:nvGrpSpPr>
          <p:grpSpPr>
            <a:xfrm>
              <a:off x="119564" y="809446"/>
              <a:ext cx="278059" cy="224217"/>
              <a:chOff x="-13512225" y="4080275"/>
              <a:chExt cx="353675" cy="352875"/>
            </a:xfrm>
          </p:grpSpPr>
          <p:sp>
            <p:nvSpPr>
              <p:cNvPr id="927" name="Google Shape;927;p7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7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7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7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7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7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7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7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7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7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7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8" name="Google Shape;938;p71"/>
            <p:cNvGrpSpPr/>
            <p:nvPr/>
          </p:nvGrpSpPr>
          <p:grpSpPr>
            <a:xfrm>
              <a:off x="125276" y="3001692"/>
              <a:ext cx="266639" cy="228787"/>
              <a:chOff x="-3037625" y="3254850"/>
              <a:chExt cx="299325" cy="256775"/>
            </a:xfrm>
          </p:grpSpPr>
          <p:sp>
            <p:nvSpPr>
              <p:cNvPr id="939" name="Google Shape;939;p7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7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7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7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3" name="Google Shape;943;p71"/>
            <p:cNvGrpSpPr/>
            <p:nvPr/>
          </p:nvGrpSpPr>
          <p:grpSpPr>
            <a:xfrm>
              <a:off x="120575" y="1469909"/>
              <a:ext cx="276059" cy="343008"/>
              <a:chOff x="-2310650" y="3525775"/>
              <a:chExt cx="292250" cy="363125"/>
            </a:xfrm>
          </p:grpSpPr>
          <p:sp>
            <p:nvSpPr>
              <p:cNvPr id="944" name="Google Shape;944;p7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7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7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7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8" name="Google Shape;948;p71"/>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949" name="Google Shape;949;p71"/>
            <p:cNvGrpSpPr/>
            <p:nvPr/>
          </p:nvGrpSpPr>
          <p:grpSpPr>
            <a:xfrm>
              <a:off x="491193" y="148561"/>
              <a:ext cx="247352" cy="188727"/>
              <a:chOff x="1433349" y="2152174"/>
              <a:chExt cx="1316400" cy="1004400"/>
            </a:xfrm>
          </p:grpSpPr>
          <p:sp>
            <p:nvSpPr>
              <p:cNvPr id="950" name="Google Shape;950;p71"/>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71"/>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71"/>
              <p:cNvSpPr/>
              <p:nvPr/>
            </p:nvSpPr>
            <p:spPr>
              <a:xfrm rot="5400000">
                <a:off x="1974719" y="2501057"/>
                <a:ext cx="354300" cy="306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53" name="Google Shape;953;p71"/>
          <p:cNvGrpSpPr/>
          <p:nvPr/>
        </p:nvGrpSpPr>
        <p:grpSpPr>
          <a:xfrm>
            <a:off x="557932" y="201447"/>
            <a:ext cx="125282" cy="89173"/>
            <a:chOff x="1152000" y="3898200"/>
            <a:chExt cx="766254" cy="545400"/>
          </a:xfrm>
        </p:grpSpPr>
        <p:sp>
          <p:nvSpPr>
            <p:cNvPr id="954" name="Google Shape;954;p71"/>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71"/>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_1">
    <p:spTree>
      <p:nvGrpSpPr>
        <p:cNvPr id="956" name="Shape 956"/>
        <p:cNvGrpSpPr/>
        <p:nvPr/>
      </p:nvGrpSpPr>
      <p:grpSpPr>
        <a:xfrm>
          <a:off x="0" y="0"/>
          <a:ext cx="0" cy="0"/>
          <a:chOff x="0" y="0"/>
          <a:chExt cx="0" cy="0"/>
        </a:xfrm>
      </p:grpSpPr>
      <p:sp>
        <p:nvSpPr>
          <p:cNvPr id="957" name="Google Shape;957;p72"/>
          <p:cNvSpPr txBox="1"/>
          <p:nvPr>
            <p:ph idx="1" type="subTitle"/>
          </p:nvPr>
        </p:nvSpPr>
        <p:spPr>
          <a:xfrm>
            <a:off x="720025" y="1155700"/>
            <a:ext cx="7717500" cy="3422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2400"/>
              <a:buFont typeface="Oswald"/>
              <a:buNone/>
              <a:defRPr b="0" i="0" sz="2400" u="none" cap="none" strike="noStrike">
                <a:solidFill>
                  <a:schemeClr val="lt2"/>
                </a:solidFill>
                <a:latin typeface="Oswald"/>
                <a:ea typeface="Oswald"/>
                <a:cs typeface="Oswald"/>
                <a:sym typeface="Oswald"/>
              </a:defRPr>
            </a:lvl1pPr>
            <a:lvl2pPr lvl="1" marR="0" rtl="0" algn="l">
              <a:lnSpc>
                <a:spcPct val="100000"/>
              </a:lnSpc>
              <a:spcBef>
                <a:spcPts val="0"/>
              </a:spcBef>
              <a:spcAft>
                <a:spcPts val="0"/>
              </a:spcAft>
              <a:buClr>
                <a:srgbClr val="000000"/>
              </a:buClr>
              <a:buSzPts val="2400"/>
              <a:buFont typeface="Oswald"/>
              <a:buNone/>
              <a:defRPr b="0" i="0" sz="2400" u="none" cap="none" strike="noStrike">
                <a:solidFill>
                  <a:srgbClr val="000000"/>
                </a:solidFill>
                <a:latin typeface="Oswald"/>
                <a:ea typeface="Oswald"/>
                <a:cs typeface="Oswald"/>
                <a:sym typeface="Oswald"/>
              </a:defRPr>
            </a:lvl2pPr>
            <a:lvl3pPr lvl="2" marR="0" rtl="0" algn="l">
              <a:lnSpc>
                <a:spcPct val="100000"/>
              </a:lnSpc>
              <a:spcBef>
                <a:spcPts val="0"/>
              </a:spcBef>
              <a:spcAft>
                <a:spcPts val="0"/>
              </a:spcAft>
              <a:buClr>
                <a:srgbClr val="000000"/>
              </a:buClr>
              <a:buSzPts val="2400"/>
              <a:buFont typeface="Oswald"/>
              <a:buNone/>
              <a:defRPr b="0" i="0" sz="2400" u="none" cap="none" strike="noStrike">
                <a:solidFill>
                  <a:srgbClr val="000000"/>
                </a:solidFill>
                <a:latin typeface="Oswald"/>
                <a:ea typeface="Oswald"/>
                <a:cs typeface="Oswald"/>
                <a:sym typeface="Oswald"/>
              </a:defRPr>
            </a:lvl3pPr>
            <a:lvl4pPr lvl="3" marR="0" rtl="0" algn="l">
              <a:lnSpc>
                <a:spcPct val="100000"/>
              </a:lnSpc>
              <a:spcBef>
                <a:spcPts val="0"/>
              </a:spcBef>
              <a:spcAft>
                <a:spcPts val="0"/>
              </a:spcAft>
              <a:buClr>
                <a:srgbClr val="000000"/>
              </a:buClr>
              <a:buSzPts val="2400"/>
              <a:buFont typeface="Oswald"/>
              <a:buNone/>
              <a:defRPr b="0" i="0" sz="2400" u="none" cap="none" strike="noStrike">
                <a:solidFill>
                  <a:srgbClr val="000000"/>
                </a:solidFill>
                <a:latin typeface="Oswald"/>
                <a:ea typeface="Oswald"/>
                <a:cs typeface="Oswald"/>
                <a:sym typeface="Oswald"/>
              </a:defRPr>
            </a:lvl4pPr>
            <a:lvl5pPr lvl="4" marR="0" rtl="0" algn="l">
              <a:lnSpc>
                <a:spcPct val="100000"/>
              </a:lnSpc>
              <a:spcBef>
                <a:spcPts val="0"/>
              </a:spcBef>
              <a:spcAft>
                <a:spcPts val="0"/>
              </a:spcAft>
              <a:buClr>
                <a:srgbClr val="000000"/>
              </a:buClr>
              <a:buSzPts val="2400"/>
              <a:buFont typeface="Oswald"/>
              <a:buNone/>
              <a:defRPr b="0" i="0" sz="2400" u="none" cap="none" strike="noStrike">
                <a:solidFill>
                  <a:srgbClr val="000000"/>
                </a:solidFill>
                <a:latin typeface="Oswald"/>
                <a:ea typeface="Oswald"/>
                <a:cs typeface="Oswald"/>
                <a:sym typeface="Oswald"/>
              </a:defRPr>
            </a:lvl5pPr>
            <a:lvl6pPr lvl="5" marR="0" rtl="0" algn="l">
              <a:lnSpc>
                <a:spcPct val="100000"/>
              </a:lnSpc>
              <a:spcBef>
                <a:spcPts val="0"/>
              </a:spcBef>
              <a:spcAft>
                <a:spcPts val="0"/>
              </a:spcAft>
              <a:buClr>
                <a:srgbClr val="000000"/>
              </a:buClr>
              <a:buSzPts val="2400"/>
              <a:buFont typeface="Oswald"/>
              <a:buNone/>
              <a:defRPr b="0" i="0" sz="2400" u="none" cap="none" strike="noStrike">
                <a:solidFill>
                  <a:srgbClr val="000000"/>
                </a:solidFill>
                <a:latin typeface="Oswald"/>
                <a:ea typeface="Oswald"/>
                <a:cs typeface="Oswald"/>
                <a:sym typeface="Oswald"/>
              </a:defRPr>
            </a:lvl6pPr>
            <a:lvl7pPr lvl="6" marR="0" rtl="0" algn="l">
              <a:lnSpc>
                <a:spcPct val="100000"/>
              </a:lnSpc>
              <a:spcBef>
                <a:spcPts val="0"/>
              </a:spcBef>
              <a:spcAft>
                <a:spcPts val="0"/>
              </a:spcAft>
              <a:buClr>
                <a:srgbClr val="000000"/>
              </a:buClr>
              <a:buSzPts val="2400"/>
              <a:buFont typeface="Oswald"/>
              <a:buNone/>
              <a:defRPr b="0" i="0" sz="2400" u="none" cap="none" strike="noStrike">
                <a:solidFill>
                  <a:srgbClr val="000000"/>
                </a:solidFill>
                <a:latin typeface="Oswald"/>
                <a:ea typeface="Oswald"/>
                <a:cs typeface="Oswald"/>
                <a:sym typeface="Oswald"/>
              </a:defRPr>
            </a:lvl7pPr>
            <a:lvl8pPr lvl="7" marR="0" rtl="0" algn="l">
              <a:lnSpc>
                <a:spcPct val="100000"/>
              </a:lnSpc>
              <a:spcBef>
                <a:spcPts val="0"/>
              </a:spcBef>
              <a:spcAft>
                <a:spcPts val="0"/>
              </a:spcAft>
              <a:buClr>
                <a:srgbClr val="000000"/>
              </a:buClr>
              <a:buSzPts val="2400"/>
              <a:buFont typeface="Oswald"/>
              <a:buNone/>
              <a:defRPr b="0" i="0" sz="2400" u="none" cap="none" strike="noStrike">
                <a:solidFill>
                  <a:srgbClr val="000000"/>
                </a:solidFill>
                <a:latin typeface="Oswald"/>
                <a:ea typeface="Oswald"/>
                <a:cs typeface="Oswald"/>
                <a:sym typeface="Oswald"/>
              </a:defRPr>
            </a:lvl8pPr>
            <a:lvl9pPr lvl="8" marR="0" rtl="0" algn="l">
              <a:lnSpc>
                <a:spcPct val="100000"/>
              </a:lnSpc>
              <a:spcBef>
                <a:spcPts val="0"/>
              </a:spcBef>
              <a:spcAft>
                <a:spcPts val="0"/>
              </a:spcAft>
              <a:buClr>
                <a:srgbClr val="000000"/>
              </a:buClr>
              <a:buSzPts val="2400"/>
              <a:buFont typeface="Oswald"/>
              <a:buNone/>
              <a:defRPr b="0" i="0" sz="2400" u="none" cap="none" strike="noStrike">
                <a:solidFill>
                  <a:srgbClr val="000000"/>
                </a:solidFill>
                <a:latin typeface="Oswald"/>
                <a:ea typeface="Oswald"/>
                <a:cs typeface="Oswald"/>
                <a:sym typeface="Oswald"/>
              </a:defRPr>
            </a:lvl9pPr>
          </a:lstStyle>
          <a:p/>
        </p:txBody>
      </p:sp>
      <p:sp>
        <p:nvSpPr>
          <p:cNvPr id="958" name="Google Shape;958;p72"/>
          <p:cNvSpPr txBox="1"/>
          <p:nvPr>
            <p:ph type="title"/>
          </p:nvPr>
        </p:nvSpPr>
        <p:spPr>
          <a:xfrm>
            <a:off x="720000" y="539500"/>
            <a:ext cx="7717500" cy="450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Font typeface="Oswald"/>
              <a:buNone/>
              <a:defRPr sz="30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959" name="Google Shape;959;p72"/>
          <p:cNvGrpSpPr/>
          <p:nvPr/>
        </p:nvGrpSpPr>
        <p:grpSpPr>
          <a:xfrm>
            <a:off x="0" y="-43100"/>
            <a:ext cx="9144000" cy="5205000"/>
            <a:chOff x="0" y="-43100"/>
            <a:chExt cx="9144000" cy="5205000"/>
          </a:xfrm>
        </p:grpSpPr>
        <p:sp>
          <p:nvSpPr>
            <p:cNvPr id="960" name="Google Shape;960;p72"/>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72"/>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2" name="Google Shape;962;p72"/>
            <p:cNvGrpSpPr/>
            <p:nvPr/>
          </p:nvGrpSpPr>
          <p:grpSpPr>
            <a:xfrm>
              <a:off x="2541307" y="86840"/>
              <a:ext cx="5686411" cy="292990"/>
              <a:chOff x="2039075" y="127544"/>
              <a:chExt cx="4783320" cy="310206"/>
            </a:xfrm>
          </p:grpSpPr>
          <p:sp>
            <p:nvSpPr>
              <p:cNvPr id="963" name="Google Shape;963;p72"/>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72"/>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5" name="Google Shape;965;p72"/>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966" name="Google Shape;966;p72"/>
            <p:cNvGrpSpPr/>
            <p:nvPr/>
          </p:nvGrpSpPr>
          <p:grpSpPr>
            <a:xfrm>
              <a:off x="164775" y="142875"/>
              <a:ext cx="200100" cy="180875"/>
              <a:chOff x="164775" y="142875"/>
              <a:chExt cx="200100" cy="180875"/>
            </a:xfrm>
          </p:grpSpPr>
          <p:sp>
            <p:nvSpPr>
              <p:cNvPr id="967" name="Google Shape;967;p72"/>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72"/>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72"/>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0" name="Google Shape;970;p72"/>
            <p:cNvGrpSpPr/>
            <p:nvPr/>
          </p:nvGrpSpPr>
          <p:grpSpPr>
            <a:xfrm>
              <a:off x="136421" y="2300197"/>
              <a:ext cx="244341" cy="214216"/>
              <a:chOff x="-46042675" y="3218600"/>
              <a:chExt cx="300100" cy="263100"/>
            </a:xfrm>
          </p:grpSpPr>
          <p:sp>
            <p:nvSpPr>
              <p:cNvPr id="971" name="Google Shape;971;p7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7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7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7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7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7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7" name="Google Shape;977;p72"/>
            <p:cNvGrpSpPr/>
            <p:nvPr/>
          </p:nvGrpSpPr>
          <p:grpSpPr>
            <a:xfrm>
              <a:off x="119564" y="809446"/>
              <a:ext cx="278059" cy="224217"/>
              <a:chOff x="-13512225" y="4080275"/>
              <a:chExt cx="353675" cy="352875"/>
            </a:xfrm>
          </p:grpSpPr>
          <p:sp>
            <p:nvSpPr>
              <p:cNvPr id="978" name="Google Shape;978;p7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7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7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7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7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7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7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7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7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7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7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9" name="Google Shape;989;p72"/>
            <p:cNvGrpSpPr/>
            <p:nvPr/>
          </p:nvGrpSpPr>
          <p:grpSpPr>
            <a:xfrm>
              <a:off x="125276" y="3001692"/>
              <a:ext cx="266639" cy="228787"/>
              <a:chOff x="-3037625" y="3254850"/>
              <a:chExt cx="299325" cy="256775"/>
            </a:xfrm>
          </p:grpSpPr>
          <p:sp>
            <p:nvSpPr>
              <p:cNvPr id="990" name="Google Shape;990;p7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7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7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7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4" name="Google Shape;994;p72"/>
            <p:cNvGrpSpPr/>
            <p:nvPr/>
          </p:nvGrpSpPr>
          <p:grpSpPr>
            <a:xfrm>
              <a:off x="120575" y="1469909"/>
              <a:ext cx="276059" cy="343008"/>
              <a:chOff x="-2310650" y="3525775"/>
              <a:chExt cx="292250" cy="363125"/>
            </a:xfrm>
          </p:grpSpPr>
          <p:sp>
            <p:nvSpPr>
              <p:cNvPr id="995" name="Google Shape;995;p7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7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7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7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9" name="Google Shape;999;p72"/>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1000" name="Google Shape;1000;p72"/>
            <p:cNvGrpSpPr/>
            <p:nvPr/>
          </p:nvGrpSpPr>
          <p:grpSpPr>
            <a:xfrm>
              <a:off x="491193" y="148561"/>
              <a:ext cx="247352" cy="188727"/>
              <a:chOff x="1433349" y="2152174"/>
              <a:chExt cx="1316400" cy="1004400"/>
            </a:xfrm>
          </p:grpSpPr>
          <p:sp>
            <p:nvSpPr>
              <p:cNvPr id="1001" name="Google Shape;1001;p72"/>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72"/>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72"/>
              <p:cNvSpPr/>
              <p:nvPr/>
            </p:nvSpPr>
            <p:spPr>
              <a:xfrm rot="5400000">
                <a:off x="1974719" y="2501057"/>
                <a:ext cx="354300" cy="306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04" name="Google Shape;1004;p72"/>
          <p:cNvGrpSpPr/>
          <p:nvPr/>
        </p:nvGrpSpPr>
        <p:grpSpPr>
          <a:xfrm>
            <a:off x="557932" y="201447"/>
            <a:ext cx="125282" cy="89173"/>
            <a:chOff x="1152000" y="3898200"/>
            <a:chExt cx="766254" cy="545400"/>
          </a:xfrm>
        </p:grpSpPr>
        <p:sp>
          <p:nvSpPr>
            <p:cNvPr id="1005" name="Google Shape;1005;p72"/>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72"/>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pos="1440">
          <p15:clr>
            <a:srgbClr val="FA7B17"/>
          </p15:clr>
        </p15:guide>
        <p15:guide id="2" pos="2721">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 name="Shape 58"/>
        <p:cNvGrpSpPr/>
        <p:nvPr/>
      </p:nvGrpSpPr>
      <p:grpSpPr>
        <a:xfrm>
          <a:off x="0" y="0"/>
          <a:ext cx="0" cy="0"/>
          <a:chOff x="0" y="0"/>
          <a:chExt cx="0" cy="0"/>
        </a:xfrm>
      </p:grpSpPr>
      <p:sp>
        <p:nvSpPr>
          <p:cNvPr id="59" name="Google Shape;59;p55"/>
          <p:cNvSpPr txBox="1"/>
          <p:nvPr>
            <p:ph type="title"/>
          </p:nvPr>
        </p:nvSpPr>
        <p:spPr>
          <a:xfrm>
            <a:off x="5469175" y="1152850"/>
            <a:ext cx="2961600" cy="1569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36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0" name="Google Shape;60;p55"/>
          <p:cNvSpPr txBox="1"/>
          <p:nvPr>
            <p:ph idx="1" type="subTitle"/>
          </p:nvPr>
        </p:nvSpPr>
        <p:spPr>
          <a:xfrm>
            <a:off x="5469175" y="2994450"/>
            <a:ext cx="2961600" cy="1154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100"/>
              <a:buFont typeface="Arial"/>
              <a:buNone/>
              <a:defRPr b="0" i="0" sz="1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grpSp>
        <p:nvGrpSpPr>
          <p:cNvPr id="61" name="Google Shape;61;p55"/>
          <p:cNvGrpSpPr/>
          <p:nvPr/>
        </p:nvGrpSpPr>
        <p:grpSpPr>
          <a:xfrm>
            <a:off x="0" y="-43100"/>
            <a:ext cx="9144000" cy="5205000"/>
            <a:chOff x="0" y="-43100"/>
            <a:chExt cx="9144000" cy="5205000"/>
          </a:xfrm>
        </p:grpSpPr>
        <p:sp>
          <p:nvSpPr>
            <p:cNvPr id="62" name="Google Shape;62;p55"/>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55"/>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 name="Google Shape;64;p55"/>
            <p:cNvGrpSpPr/>
            <p:nvPr/>
          </p:nvGrpSpPr>
          <p:grpSpPr>
            <a:xfrm>
              <a:off x="2541307" y="86840"/>
              <a:ext cx="5686411" cy="292990"/>
              <a:chOff x="2039075" y="127544"/>
              <a:chExt cx="4783320" cy="310206"/>
            </a:xfrm>
          </p:grpSpPr>
          <p:sp>
            <p:nvSpPr>
              <p:cNvPr id="65" name="Google Shape;65;p55"/>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55"/>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55"/>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68" name="Google Shape;68;p55"/>
            <p:cNvGrpSpPr/>
            <p:nvPr/>
          </p:nvGrpSpPr>
          <p:grpSpPr>
            <a:xfrm>
              <a:off x="164775" y="142875"/>
              <a:ext cx="200100" cy="180875"/>
              <a:chOff x="164775" y="142875"/>
              <a:chExt cx="200100" cy="180875"/>
            </a:xfrm>
          </p:grpSpPr>
          <p:sp>
            <p:nvSpPr>
              <p:cNvPr id="69" name="Google Shape;69;p55"/>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55"/>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55"/>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 name="Google Shape;72;p55"/>
            <p:cNvGrpSpPr/>
            <p:nvPr/>
          </p:nvGrpSpPr>
          <p:grpSpPr>
            <a:xfrm>
              <a:off x="136421" y="2300197"/>
              <a:ext cx="244341" cy="214216"/>
              <a:chOff x="-46042675" y="3218600"/>
              <a:chExt cx="300100" cy="263100"/>
            </a:xfrm>
          </p:grpSpPr>
          <p:sp>
            <p:nvSpPr>
              <p:cNvPr id="73" name="Google Shape;73;p5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5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5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5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5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 name="Google Shape;79;p55"/>
            <p:cNvGrpSpPr/>
            <p:nvPr/>
          </p:nvGrpSpPr>
          <p:grpSpPr>
            <a:xfrm>
              <a:off x="119564" y="809446"/>
              <a:ext cx="278059" cy="224217"/>
              <a:chOff x="-13512225" y="4080275"/>
              <a:chExt cx="353675" cy="352875"/>
            </a:xfrm>
          </p:grpSpPr>
          <p:sp>
            <p:nvSpPr>
              <p:cNvPr id="80" name="Google Shape;80;p5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5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5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5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5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 name="Google Shape;91;p55"/>
            <p:cNvGrpSpPr/>
            <p:nvPr/>
          </p:nvGrpSpPr>
          <p:grpSpPr>
            <a:xfrm>
              <a:off x="125276" y="3001692"/>
              <a:ext cx="266639" cy="228787"/>
              <a:chOff x="-3037625" y="3254850"/>
              <a:chExt cx="299325" cy="256775"/>
            </a:xfrm>
          </p:grpSpPr>
          <p:sp>
            <p:nvSpPr>
              <p:cNvPr id="92" name="Google Shape;92;p5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5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 name="Google Shape;96;p55"/>
            <p:cNvGrpSpPr/>
            <p:nvPr/>
          </p:nvGrpSpPr>
          <p:grpSpPr>
            <a:xfrm>
              <a:off x="120575" y="1469909"/>
              <a:ext cx="276059" cy="343008"/>
              <a:chOff x="-2310650" y="3525775"/>
              <a:chExt cx="292250" cy="363125"/>
            </a:xfrm>
          </p:grpSpPr>
          <p:sp>
            <p:nvSpPr>
              <p:cNvPr id="97" name="Google Shape;97;p5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5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 name="Google Shape;101;p55"/>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102" name="Google Shape;102;p55"/>
            <p:cNvGrpSpPr/>
            <p:nvPr/>
          </p:nvGrpSpPr>
          <p:grpSpPr>
            <a:xfrm>
              <a:off x="491193" y="148561"/>
              <a:ext cx="247352" cy="188727"/>
              <a:chOff x="1433349" y="2152174"/>
              <a:chExt cx="1316400" cy="1004400"/>
            </a:xfrm>
          </p:grpSpPr>
          <p:sp>
            <p:nvSpPr>
              <p:cNvPr id="103" name="Google Shape;103;p55"/>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55"/>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5" name="Google Shape;105;p55"/>
          <p:cNvGrpSpPr/>
          <p:nvPr/>
        </p:nvGrpSpPr>
        <p:grpSpPr>
          <a:xfrm>
            <a:off x="557932" y="201447"/>
            <a:ext cx="125282" cy="89173"/>
            <a:chOff x="1152000" y="3898200"/>
            <a:chExt cx="766254" cy="545400"/>
          </a:xfrm>
        </p:grpSpPr>
        <p:sp>
          <p:nvSpPr>
            <p:cNvPr id="106" name="Google Shape;106;p55"/>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55"/>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
  <p:cSld name="CUSTOM_1_1_3">
    <p:spTree>
      <p:nvGrpSpPr>
        <p:cNvPr id="1007" name="Shape 1007"/>
        <p:cNvGrpSpPr/>
        <p:nvPr/>
      </p:nvGrpSpPr>
      <p:grpSpPr>
        <a:xfrm>
          <a:off x="0" y="0"/>
          <a:ext cx="0" cy="0"/>
          <a:chOff x="0" y="0"/>
          <a:chExt cx="0" cy="0"/>
        </a:xfrm>
      </p:grpSpPr>
      <p:sp>
        <p:nvSpPr>
          <p:cNvPr id="1008" name="Google Shape;1008;p73"/>
          <p:cNvSpPr txBox="1"/>
          <p:nvPr>
            <p:ph type="title"/>
          </p:nvPr>
        </p:nvSpPr>
        <p:spPr>
          <a:xfrm>
            <a:off x="2451550" y="1508850"/>
            <a:ext cx="1877700" cy="3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400"/>
              <a:buFont typeface="Oswald"/>
              <a:buNone/>
              <a:defRPr>
                <a:latin typeface="Oswald"/>
                <a:ea typeface="Oswald"/>
                <a:cs typeface="Oswald"/>
                <a:sym typeface="Oswald"/>
              </a:defRPr>
            </a:lvl2pPr>
            <a:lvl3pPr lvl="2" algn="l">
              <a:lnSpc>
                <a:spcPct val="100000"/>
              </a:lnSpc>
              <a:spcBef>
                <a:spcPts val="0"/>
              </a:spcBef>
              <a:spcAft>
                <a:spcPts val="0"/>
              </a:spcAft>
              <a:buSzPts val="1400"/>
              <a:buFont typeface="Oswald"/>
              <a:buNone/>
              <a:defRPr>
                <a:latin typeface="Oswald"/>
                <a:ea typeface="Oswald"/>
                <a:cs typeface="Oswald"/>
                <a:sym typeface="Oswald"/>
              </a:defRPr>
            </a:lvl3pPr>
            <a:lvl4pPr lvl="3" algn="l">
              <a:lnSpc>
                <a:spcPct val="100000"/>
              </a:lnSpc>
              <a:spcBef>
                <a:spcPts val="0"/>
              </a:spcBef>
              <a:spcAft>
                <a:spcPts val="0"/>
              </a:spcAft>
              <a:buSzPts val="1400"/>
              <a:buFont typeface="Oswald"/>
              <a:buNone/>
              <a:defRPr>
                <a:latin typeface="Oswald"/>
                <a:ea typeface="Oswald"/>
                <a:cs typeface="Oswald"/>
                <a:sym typeface="Oswald"/>
              </a:defRPr>
            </a:lvl4pPr>
            <a:lvl5pPr lvl="4" algn="l">
              <a:lnSpc>
                <a:spcPct val="100000"/>
              </a:lnSpc>
              <a:spcBef>
                <a:spcPts val="0"/>
              </a:spcBef>
              <a:spcAft>
                <a:spcPts val="0"/>
              </a:spcAft>
              <a:buSzPts val="1400"/>
              <a:buFont typeface="Oswald"/>
              <a:buNone/>
              <a:defRPr>
                <a:latin typeface="Oswald"/>
                <a:ea typeface="Oswald"/>
                <a:cs typeface="Oswald"/>
                <a:sym typeface="Oswald"/>
              </a:defRPr>
            </a:lvl5pPr>
            <a:lvl6pPr lvl="5" algn="l">
              <a:lnSpc>
                <a:spcPct val="100000"/>
              </a:lnSpc>
              <a:spcBef>
                <a:spcPts val="0"/>
              </a:spcBef>
              <a:spcAft>
                <a:spcPts val="0"/>
              </a:spcAft>
              <a:buSzPts val="1400"/>
              <a:buFont typeface="Oswald"/>
              <a:buNone/>
              <a:defRPr>
                <a:latin typeface="Oswald"/>
                <a:ea typeface="Oswald"/>
                <a:cs typeface="Oswald"/>
                <a:sym typeface="Oswald"/>
              </a:defRPr>
            </a:lvl6pPr>
            <a:lvl7pPr lvl="6" algn="l">
              <a:lnSpc>
                <a:spcPct val="100000"/>
              </a:lnSpc>
              <a:spcBef>
                <a:spcPts val="0"/>
              </a:spcBef>
              <a:spcAft>
                <a:spcPts val="0"/>
              </a:spcAft>
              <a:buSzPts val="1400"/>
              <a:buFont typeface="Oswald"/>
              <a:buNone/>
              <a:defRPr>
                <a:latin typeface="Oswald"/>
                <a:ea typeface="Oswald"/>
                <a:cs typeface="Oswald"/>
                <a:sym typeface="Oswald"/>
              </a:defRPr>
            </a:lvl7pPr>
            <a:lvl8pPr lvl="7" algn="l">
              <a:lnSpc>
                <a:spcPct val="100000"/>
              </a:lnSpc>
              <a:spcBef>
                <a:spcPts val="0"/>
              </a:spcBef>
              <a:spcAft>
                <a:spcPts val="0"/>
              </a:spcAft>
              <a:buSzPts val="1400"/>
              <a:buFont typeface="Oswald"/>
              <a:buNone/>
              <a:defRPr>
                <a:latin typeface="Oswald"/>
                <a:ea typeface="Oswald"/>
                <a:cs typeface="Oswald"/>
                <a:sym typeface="Oswald"/>
              </a:defRPr>
            </a:lvl8pPr>
            <a:lvl9pPr lvl="8" algn="l">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1009" name="Google Shape;1009;p73"/>
          <p:cNvSpPr txBox="1"/>
          <p:nvPr>
            <p:ph idx="1" type="subTitle"/>
          </p:nvPr>
        </p:nvSpPr>
        <p:spPr>
          <a:xfrm>
            <a:off x="2451550" y="1877650"/>
            <a:ext cx="1877700" cy="620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sp>
        <p:nvSpPr>
          <p:cNvPr id="1010" name="Google Shape;1010;p73"/>
          <p:cNvSpPr txBox="1"/>
          <p:nvPr>
            <p:ph idx="2" type="title"/>
          </p:nvPr>
        </p:nvSpPr>
        <p:spPr>
          <a:xfrm>
            <a:off x="2451550" y="3386525"/>
            <a:ext cx="1877700" cy="43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400"/>
              <a:buFont typeface="Oswald"/>
              <a:buNone/>
              <a:defRPr>
                <a:latin typeface="Oswald"/>
                <a:ea typeface="Oswald"/>
                <a:cs typeface="Oswald"/>
                <a:sym typeface="Oswald"/>
              </a:defRPr>
            </a:lvl2pPr>
            <a:lvl3pPr lvl="2" algn="l">
              <a:lnSpc>
                <a:spcPct val="100000"/>
              </a:lnSpc>
              <a:spcBef>
                <a:spcPts val="0"/>
              </a:spcBef>
              <a:spcAft>
                <a:spcPts val="0"/>
              </a:spcAft>
              <a:buSzPts val="1400"/>
              <a:buFont typeface="Oswald"/>
              <a:buNone/>
              <a:defRPr>
                <a:latin typeface="Oswald"/>
                <a:ea typeface="Oswald"/>
                <a:cs typeface="Oswald"/>
                <a:sym typeface="Oswald"/>
              </a:defRPr>
            </a:lvl3pPr>
            <a:lvl4pPr lvl="3" algn="l">
              <a:lnSpc>
                <a:spcPct val="100000"/>
              </a:lnSpc>
              <a:spcBef>
                <a:spcPts val="0"/>
              </a:spcBef>
              <a:spcAft>
                <a:spcPts val="0"/>
              </a:spcAft>
              <a:buSzPts val="1400"/>
              <a:buFont typeface="Oswald"/>
              <a:buNone/>
              <a:defRPr>
                <a:latin typeface="Oswald"/>
                <a:ea typeface="Oswald"/>
                <a:cs typeface="Oswald"/>
                <a:sym typeface="Oswald"/>
              </a:defRPr>
            </a:lvl4pPr>
            <a:lvl5pPr lvl="4" algn="l">
              <a:lnSpc>
                <a:spcPct val="100000"/>
              </a:lnSpc>
              <a:spcBef>
                <a:spcPts val="0"/>
              </a:spcBef>
              <a:spcAft>
                <a:spcPts val="0"/>
              </a:spcAft>
              <a:buSzPts val="1400"/>
              <a:buFont typeface="Oswald"/>
              <a:buNone/>
              <a:defRPr>
                <a:latin typeface="Oswald"/>
                <a:ea typeface="Oswald"/>
                <a:cs typeface="Oswald"/>
                <a:sym typeface="Oswald"/>
              </a:defRPr>
            </a:lvl5pPr>
            <a:lvl6pPr lvl="5" algn="l">
              <a:lnSpc>
                <a:spcPct val="100000"/>
              </a:lnSpc>
              <a:spcBef>
                <a:spcPts val="0"/>
              </a:spcBef>
              <a:spcAft>
                <a:spcPts val="0"/>
              </a:spcAft>
              <a:buSzPts val="1400"/>
              <a:buFont typeface="Oswald"/>
              <a:buNone/>
              <a:defRPr>
                <a:latin typeface="Oswald"/>
                <a:ea typeface="Oswald"/>
                <a:cs typeface="Oswald"/>
                <a:sym typeface="Oswald"/>
              </a:defRPr>
            </a:lvl6pPr>
            <a:lvl7pPr lvl="6" algn="l">
              <a:lnSpc>
                <a:spcPct val="100000"/>
              </a:lnSpc>
              <a:spcBef>
                <a:spcPts val="0"/>
              </a:spcBef>
              <a:spcAft>
                <a:spcPts val="0"/>
              </a:spcAft>
              <a:buSzPts val="1400"/>
              <a:buFont typeface="Oswald"/>
              <a:buNone/>
              <a:defRPr>
                <a:latin typeface="Oswald"/>
                <a:ea typeface="Oswald"/>
                <a:cs typeface="Oswald"/>
                <a:sym typeface="Oswald"/>
              </a:defRPr>
            </a:lvl7pPr>
            <a:lvl8pPr lvl="7" algn="l">
              <a:lnSpc>
                <a:spcPct val="100000"/>
              </a:lnSpc>
              <a:spcBef>
                <a:spcPts val="0"/>
              </a:spcBef>
              <a:spcAft>
                <a:spcPts val="0"/>
              </a:spcAft>
              <a:buSzPts val="1400"/>
              <a:buFont typeface="Oswald"/>
              <a:buNone/>
              <a:defRPr>
                <a:latin typeface="Oswald"/>
                <a:ea typeface="Oswald"/>
                <a:cs typeface="Oswald"/>
                <a:sym typeface="Oswald"/>
              </a:defRPr>
            </a:lvl8pPr>
            <a:lvl9pPr lvl="8" algn="l">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1011" name="Google Shape;1011;p73"/>
          <p:cNvSpPr txBox="1"/>
          <p:nvPr>
            <p:ph idx="3" type="subTitle"/>
          </p:nvPr>
        </p:nvSpPr>
        <p:spPr>
          <a:xfrm>
            <a:off x="2451550" y="3817025"/>
            <a:ext cx="1877700" cy="558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sp>
        <p:nvSpPr>
          <p:cNvPr id="1012" name="Google Shape;1012;p73"/>
          <p:cNvSpPr txBox="1"/>
          <p:nvPr>
            <p:ph idx="4" type="title"/>
          </p:nvPr>
        </p:nvSpPr>
        <p:spPr>
          <a:xfrm>
            <a:off x="720000" y="535300"/>
            <a:ext cx="7717500" cy="45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Font typeface="Oswald"/>
              <a:buNone/>
              <a:defRPr sz="30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3" name="Google Shape;1013;p73"/>
          <p:cNvSpPr txBox="1"/>
          <p:nvPr>
            <p:ph idx="5" type="title"/>
          </p:nvPr>
        </p:nvSpPr>
        <p:spPr>
          <a:xfrm>
            <a:off x="6553125" y="1508850"/>
            <a:ext cx="1877700" cy="36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400"/>
              <a:buFont typeface="Oswald"/>
              <a:buNone/>
              <a:defRPr>
                <a:latin typeface="Oswald"/>
                <a:ea typeface="Oswald"/>
                <a:cs typeface="Oswald"/>
                <a:sym typeface="Oswald"/>
              </a:defRPr>
            </a:lvl2pPr>
            <a:lvl3pPr lvl="2" algn="l">
              <a:lnSpc>
                <a:spcPct val="100000"/>
              </a:lnSpc>
              <a:spcBef>
                <a:spcPts val="0"/>
              </a:spcBef>
              <a:spcAft>
                <a:spcPts val="0"/>
              </a:spcAft>
              <a:buSzPts val="1400"/>
              <a:buFont typeface="Oswald"/>
              <a:buNone/>
              <a:defRPr>
                <a:latin typeface="Oswald"/>
                <a:ea typeface="Oswald"/>
                <a:cs typeface="Oswald"/>
                <a:sym typeface="Oswald"/>
              </a:defRPr>
            </a:lvl3pPr>
            <a:lvl4pPr lvl="3" algn="l">
              <a:lnSpc>
                <a:spcPct val="100000"/>
              </a:lnSpc>
              <a:spcBef>
                <a:spcPts val="0"/>
              </a:spcBef>
              <a:spcAft>
                <a:spcPts val="0"/>
              </a:spcAft>
              <a:buSzPts val="1400"/>
              <a:buFont typeface="Oswald"/>
              <a:buNone/>
              <a:defRPr>
                <a:latin typeface="Oswald"/>
                <a:ea typeface="Oswald"/>
                <a:cs typeface="Oswald"/>
                <a:sym typeface="Oswald"/>
              </a:defRPr>
            </a:lvl4pPr>
            <a:lvl5pPr lvl="4" algn="l">
              <a:lnSpc>
                <a:spcPct val="100000"/>
              </a:lnSpc>
              <a:spcBef>
                <a:spcPts val="0"/>
              </a:spcBef>
              <a:spcAft>
                <a:spcPts val="0"/>
              </a:spcAft>
              <a:buSzPts val="1400"/>
              <a:buFont typeface="Oswald"/>
              <a:buNone/>
              <a:defRPr>
                <a:latin typeface="Oswald"/>
                <a:ea typeface="Oswald"/>
                <a:cs typeface="Oswald"/>
                <a:sym typeface="Oswald"/>
              </a:defRPr>
            </a:lvl5pPr>
            <a:lvl6pPr lvl="5" algn="l">
              <a:lnSpc>
                <a:spcPct val="100000"/>
              </a:lnSpc>
              <a:spcBef>
                <a:spcPts val="0"/>
              </a:spcBef>
              <a:spcAft>
                <a:spcPts val="0"/>
              </a:spcAft>
              <a:buSzPts val="1400"/>
              <a:buFont typeface="Oswald"/>
              <a:buNone/>
              <a:defRPr>
                <a:latin typeface="Oswald"/>
                <a:ea typeface="Oswald"/>
                <a:cs typeface="Oswald"/>
                <a:sym typeface="Oswald"/>
              </a:defRPr>
            </a:lvl6pPr>
            <a:lvl7pPr lvl="6" algn="l">
              <a:lnSpc>
                <a:spcPct val="100000"/>
              </a:lnSpc>
              <a:spcBef>
                <a:spcPts val="0"/>
              </a:spcBef>
              <a:spcAft>
                <a:spcPts val="0"/>
              </a:spcAft>
              <a:buSzPts val="1400"/>
              <a:buFont typeface="Oswald"/>
              <a:buNone/>
              <a:defRPr>
                <a:latin typeface="Oswald"/>
                <a:ea typeface="Oswald"/>
                <a:cs typeface="Oswald"/>
                <a:sym typeface="Oswald"/>
              </a:defRPr>
            </a:lvl7pPr>
            <a:lvl8pPr lvl="7" algn="l">
              <a:lnSpc>
                <a:spcPct val="100000"/>
              </a:lnSpc>
              <a:spcBef>
                <a:spcPts val="0"/>
              </a:spcBef>
              <a:spcAft>
                <a:spcPts val="0"/>
              </a:spcAft>
              <a:buSzPts val="1400"/>
              <a:buFont typeface="Oswald"/>
              <a:buNone/>
              <a:defRPr>
                <a:latin typeface="Oswald"/>
                <a:ea typeface="Oswald"/>
                <a:cs typeface="Oswald"/>
                <a:sym typeface="Oswald"/>
              </a:defRPr>
            </a:lvl8pPr>
            <a:lvl9pPr lvl="8" algn="l">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1014" name="Google Shape;1014;p73"/>
          <p:cNvSpPr txBox="1"/>
          <p:nvPr>
            <p:ph idx="6" type="subTitle"/>
          </p:nvPr>
        </p:nvSpPr>
        <p:spPr>
          <a:xfrm>
            <a:off x="6553125" y="1877643"/>
            <a:ext cx="1877700" cy="620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sp>
        <p:nvSpPr>
          <p:cNvPr id="1015" name="Google Shape;1015;p73"/>
          <p:cNvSpPr txBox="1"/>
          <p:nvPr>
            <p:ph idx="7" type="title"/>
          </p:nvPr>
        </p:nvSpPr>
        <p:spPr>
          <a:xfrm>
            <a:off x="6553125" y="3386525"/>
            <a:ext cx="1877700" cy="43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400"/>
              <a:buFont typeface="Oswald"/>
              <a:buNone/>
              <a:defRPr>
                <a:latin typeface="Oswald"/>
                <a:ea typeface="Oswald"/>
                <a:cs typeface="Oswald"/>
                <a:sym typeface="Oswald"/>
              </a:defRPr>
            </a:lvl2pPr>
            <a:lvl3pPr lvl="2" algn="l">
              <a:lnSpc>
                <a:spcPct val="100000"/>
              </a:lnSpc>
              <a:spcBef>
                <a:spcPts val="0"/>
              </a:spcBef>
              <a:spcAft>
                <a:spcPts val="0"/>
              </a:spcAft>
              <a:buSzPts val="1400"/>
              <a:buFont typeface="Oswald"/>
              <a:buNone/>
              <a:defRPr>
                <a:latin typeface="Oswald"/>
                <a:ea typeface="Oswald"/>
                <a:cs typeface="Oswald"/>
                <a:sym typeface="Oswald"/>
              </a:defRPr>
            </a:lvl3pPr>
            <a:lvl4pPr lvl="3" algn="l">
              <a:lnSpc>
                <a:spcPct val="100000"/>
              </a:lnSpc>
              <a:spcBef>
                <a:spcPts val="0"/>
              </a:spcBef>
              <a:spcAft>
                <a:spcPts val="0"/>
              </a:spcAft>
              <a:buSzPts val="1400"/>
              <a:buFont typeface="Oswald"/>
              <a:buNone/>
              <a:defRPr>
                <a:latin typeface="Oswald"/>
                <a:ea typeface="Oswald"/>
                <a:cs typeface="Oswald"/>
                <a:sym typeface="Oswald"/>
              </a:defRPr>
            </a:lvl4pPr>
            <a:lvl5pPr lvl="4" algn="l">
              <a:lnSpc>
                <a:spcPct val="100000"/>
              </a:lnSpc>
              <a:spcBef>
                <a:spcPts val="0"/>
              </a:spcBef>
              <a:spcAft>
                <a:spcPts val="0"/>
              </a:spcAft>
              <a:buSzPts val="1400"/>
              <a:buFont typeface="Oswald"/>
              <a:buNone/>
              <a:defRPr>
                <a:latin typeface="Oswald"/>
                <a:ea typeface="Oswald"/>
                <a:cs typeface="Oswald"/>
                <a:sym typeface="Oswald"/>
              </a:defRPr>
            </a:lvl5pPr>
            <a:lvl6pPr lvl="5" algn="l">
              <a:lnSpc>
                <a:spcPct val="100000"/>
              </a:lnSpc>
              <a:spcBef>
                <a:spcPts val="0"/>
              </a:spcBef>
              <a:spcAft>
                <a:spcPts val="0"/>
              </a:spcAft>
              <a:buSzPts val="1400"/>
              <a:buFont typeface="Oswald"/>
              <a:buNone/>
              <a:defRPr>
                <a:latin typeface="Oswald"/>
                <a:ea typeface="Oswald"/>
                <a:cs typeface="Oswald"/>
                <a:sym typeface="Oswald"/>
              </a:defRPr>
            </a:lvl6pPr>
            <a:lvl7pPr lvl="6" algn="l">
              <a:lnSpc>
                <a:spcPct val="100000"/>
              </a:lnSpc>
              <a:spcBef>
                <a:spcPts val="0"/>
              </a:spcBef>
              <a:spcAft>
                <a:spcPts val="0"/>
              </a:spcAft>
              <a:buSzPts val="1400"/>
              <a:buFont typeface="Oswald"/>
              <a:buNone/>
              <a:defRPr>
                <a:latin typeface="Oswald"/>
                <a:ea typeface="Oswald"/>
                <a:cs typeface="Oswald"/>
                <a:sym typeface="Oswald"/>
              </a:defRPr>
            </a:lvl7pPr>
            <a:lvl8pPr lvl="7" algn="l">
              <a:lnSpc>
                <a:spcPct val="100000"/>
              </a:lnSpc>
              <a:spcBef>
                <a:spcPts val="0"/>
              </a:spcBef>
              <a:spcAft>
                <a:spcPts val="0"/>
              </a:spcAft>
              <a:buSzPts val="1400"/>
              <a:buFont typeface="Oswald"/>
              <a:buNone/>
              <a:defRPr>
                <a:latin typeface="Oswald"/>
                <a:ea typeface="Oswald"/>
                <a:cs typeface="Oswald"/>
                <a:sym typeface="Oswald"/>
              </a:defRPr>
            </a:lvl8pPr>
            <a:lvl9pPr lvl="8" algn="l">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1016" name="Google Shape;1016;p73"/>
          <p:cNvSpPr txBox="1"/>
          <p:nvPr>
            <p:ph idx="8" type="subTitle"/>
          </p:nvPr>
        </p:nvSpPr>
        <p:spPr>
          <a:xfrm>
            <a:off x="6553125" y="3817025"/>
            <a:ext cx="1877700" cy="558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grpSp>
        <p:nvGrpSpPr>
          <p:cNvPr id="1017" name="Google Shape;1017;p73"/>
          <p:cNvGrpSpPr/>
          <p:nvPr/>
        </p:nvGrpSpPr>
        <p:grpSpPr>
          <a:xfrm>
            <a:off x="0" y="-43100"/>
            <a:ext cx="9144000" cy="5205000"/>
            <a:chOff x="0" y="-43100"/>
            <a:chExt cx="9144000" cy="5205000"/>
          </a:xfrm>
        </p:grpSpPr>
        <p:sp>
          <p:nvSpPr>
            <p:cNvPr id="1018" name="Google Shape;1018;p73"/>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73"/>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0" name="Google Shape;1020;p73"/>
            <p:cNvGrpSpPr/>
            <p:nvPr/>
          </p:nvGrpSpPr>
          <p:grpSpPr>
            <a:xfrm>
              <a:off x="2541307" y="86840"/>
              <a:ext cx="5686411" cy="292990"/>
              <a:chOff x="2039075" y="127544"/>
              <a:chExt cx="4783320" cy="310206"/>
            </a:xfrm>
          </p:grpSpPr>
          <p:sp>
            <p:nvSpPr>
              <p:cNvPr id="1021" name="Google Shape;1021;p73"/>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73"/>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3" name="Google Shape;1023;p73"/>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1024" name="Google Shape;1024;p73"/>
            <p:cNvGrpSpPr/>
            <p:nvPr/>
          </p:nvGrpSpPr>
          <p:grpSpPr>
            <a:xfrm>
              <a:off x="164775" y="142875"/>
              <a:ext cx="200100" cy="180875"/>
              <a:chOff x="164775" y="142875"/>
              <a:chExt cx="200100" cy="180875"/>
            </a:xfrm>
          </p:grpSpPr>
          <p:sp>
            <p:nvSpPr>
              <p:cNvPr id="1025" name="Google Shape;1025;p73"/>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73"/>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73"/>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8" name="Google Shape;1028;p73"/>
            <p:cNvGrpSpPr/>
            <p:nvPr/>
          </p:nvGrpSpPr>
          <p:grpSpPr>
            <a:xfrm>
              <a:off x="136421" y="2300197"/>
              <a:ext cx="244341" cy="214216"/>
              <a:chOff x="-46042675" y="3218600"/>
              <a:chExt cx="300100" cy="263100"/>
            </a:xfrm>
          </p:grpSpPr>
          <p:sp>
            <p:nvSpPr>
              <p:cNvPr id="1029" name="Google Shape;1029;p7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7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7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7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7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7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5" name="Google Shape;1035;p73"/>
            <p:cNvGrpSpPr/>
            <p:nvPr/>
          </p:nvGrpSpPr>
          <p:grpSpPr>
            <a:xfrm>
              <a:off x="119564" y="809446"/>
              <a:ext cx="278059" cy="224217"/>
              <a:chOff x="-13512225" y="4080275"/>
              <a:chExt cx="353675" cy="352875"/>
            </a:xfrm>
          </p:grpSpPr>
          <p:sp>
            <p:nvSpPr>
              <p:cNvPr id="1036" name="Google Shape;1036;p7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7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7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7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7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7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7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7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7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7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7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7" name="Google Shape;1047;p73"/>
            <p:cNvGrpSpPr/>
            <p:nvPr/>
          </p:nvGrpSpPr>
          <p:grpSpPr>
            <a:xfrm>
              <a:off x="125276" y="3001692"/>
              <a:ext cx="266639" cy="228787"/>
              <a:chOff x="-3037625" y="3254850"/>
              <a:chExt cx="299325" cy="256775"/>
            </a:xfrm>
          </p:grpSpPr>
          <p:sp>
            <p:nvSpPr>
              <p:cNvPr id="1048" name="Google Shape;1048;p7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7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7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7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2" name="Google Shape;1052;p73"/>
            <p:cNvGrpSpPr/>
            <p:nvPr/>
          </p:nvGrpSpPr>
          <p:grpSpPr>
            <a:xfrm>
              <a:off x="120575" y="1469909"/>
              <a:ext cx="276059" cy="343008"/>
              <a:chOff x="-2310650" y="3525775"/>
              <a:chExt cx="292250" cy="363125"/>
            </a:xfrm>
          </p:grpSpPr>
          <p:sp>
            <p:nvSpPr>
              <p:cNvPr id="1053" name="Google Shape;1053;p7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7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7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7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7" name="Google Shape;1057;p73"/>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1058" name="Google Shape;1058;p73"/>
            <p:cNvGrpSpPr/>
            <p:nvPr/>
          </p:nvGrpSpPr>
          <p:grpSpPr>
            <a:xfrm>
              <a:off x="491193" y="148561"/>
              <a:ext cx="247352" cy="188727"/>
              <a:chOff x="1433349" y="2152174"/>
              <a:chExt cx="1316400" cy="1004400"/>
            </a:xfrm>
          </p:grpSpPr>
          <p:sp>
            <p:nvSpPr>
              <p:cNvPr id="1059" name="Google Shape;1059;p73"/>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73"/>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73"/>
              <p:cNvSpPr/>
              <p:nvPr/>
            </p:nvSpPr>
            <p:spPr>
              <a:xfrm rot="5400000">
                <a:off x="1974719" y="2501057"/>
                <a:ext cx="354300" cy="306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62" name="Google Shape;1062;p73"/>
          <p:cNvGrpSpPr/>
          <p:nvPr/>
        </p:nvGrpSpPr>
        <p:grpSpPr>
          <a:xfrm>
            <a:off x="557932" y="201447"/>
            <a:ext cx="125282" cy="89173"/>
            <a:chOff x="1152000" y="3898200"/>
            <a:chExt cx="766254" cy="545400"/>
          </a:xfrm>
        </p:grpSpPr>
        <p:sp>
          <p:nvSpPr>
            <p:cNvPr id="1063" name="Google Shape;1063;p73"/>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73"/>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pos="1440">
          <p15:clr>
            <a:srgbClr val="FA7B17"/>
          </p15:clr>
        </p15:guide>
        <p15:guide id="2" pos="2721">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_1_2_1">
    <p:spTree>
      <p:nvGrpSpPr>
        <p:cNvPr id="1065" name="Shape 1065"/>
        <p:cNvGrpSpPr/>
        <p:nvPr/>
      </p:nvGrpSpPr>
      <p:grpSpPr>
        <a:xfrm>
          <a:off x="0" y="0"/>
          <a:ext cx="0" cy="0"/>
          <a:chOff x="0" y="0"/>
          <a:chExt cx="0" cy="0"/>
        </a:xfrm>
      </p:grpSpPr>
      <p:sp>
        <p:nvSpPr>
          <p:cNvPr id="1066" name="Google Shape;1066;p74"/>
          <p:cNvSpPr txBox="1"/>
          <p:nvPr>
            <p:ph type="title"/>
          </p:nvPr>
        </p:nvSpPr>
        <p:spPr>
          <a:xfrm>
            <a:off x="720000" y="536400"/>
            <a:ext cx="7717500" cy="44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Font typeface="Oswald"/>
              <a:buNone/>
              <a:defRPr sz="30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7" name="Google Shape;1067;p74"/>
          <p:cNvSpPr txBox="1"/>
          <p:nvPr>
            <p:ph idx="2" type="title"/>
          </p:nvPr>
        </p:nvSpPr>
        <p:spPr>
          <a:xfrm>
            <a:off x="4805075" y="3595500"/>
            <a:ext cx="3622500" cy="40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2000"/>
            </a:lvl1pPr>
            <a:lvl2pPr lvl="1" algn="ctr">
              <a:lnSpc>
                <a:spcPct val="100000"/>
              </a:lnSpc>
              <a:spcBef>
                <a:spcPts val="0"/>
              </a:spcBef>
              <a:spcAft>
                <a:spcPts val="0"/>
              </a:spcAft>
              <a:buSzPts val="1400"/>
              <a:buFont typeface="Oswald"/>
              <a:buNone/>
              <a:defRPr>
                <a:latin typeface="Oswald"/>
                <a:ea typeface="Oswald"/>
                <a:cs typeface="Oswald"/>
                <a:sym typeface="Oswald"/>
              </a:defRPr>
            </a:lvl2pPr>
            <a:lvl3pPr lvl="2" algn="ctr">
              <a:lnSpc>
                <a:spcPct val="100000"/>
              </a:lnSpc>
              <a:spcBef>
                <a:spcPts val="0"/>
              </a:spcBef>
              <a:spcAft>
                <a:spcPts val="0"/>
              </a:spcAft>
              <a:buSzPts val="1400"/>
              <a:buFont typeface="Oswald"/>
              <a:buNone/>
              <a:defRPr>
                <a:latin typeface="Oswald"/>
                <a:ea typeface="Oswald"/>
                <a:cs typeface="Oswald"/>
                <a:sym typeface="Oswald"/>
              </a:defRPr>
            </a:lvl3pPr>
            <a:lvl4pPr lvl="3" algn="ctr">
              <a:lnSpc>
                <a:spcPct val="100000"/>
              </a:lnSpc>
              <a:spcBef>
                <a:spcPts val="0"/>
              </a:spcBef>
              <a:spcAft>
                <a:spcPts val="0"/>
              </a:spcAft>
              <a:buSzPts val="1400"/>
              <a:buFont typeface="Oswald"/>
              <a:buNone/>
              <a:defRPr>
                <a:latin typeface="Oswald"/>
                <a:ea typeface="Oswald"/>
                <a:cs typeface="Oswald"/>
                <a:sym typeface="Oswald"/>
              </a:defRPr>
            </a:lvl4pPr>
            <a:lvl5pPr lvl="4" algn="ctr">
              <a:lnSpc>
                <a:spcPct val="100000"/>
              </a:lnSpc>
              <a:spcBef>
                <a:spcPts val="0"/>
              </a:spcBef>
              <a:spcAft>
                <a:spcPts val="0"/>
              </a:spcAft>
              <a:buSzPts val="1400"/>
              <a:buFont typeface="Oswald"/>
              <a:buNone/>
              <a:defRPr>
                <a:latin typeface="Oswald"/>
                <a:ea typeface="Oswald"/>
                <a:cs typeface="Oswald"/>
                <a:sym typeface="Oswald"/>
              </a:defRPr>
            </a:lvl5pPr>
            <a:lvl6pPr lvl="5" algn="ctr">
              <a:lnSpc>
                <a:spcPct val="100000"/>
              </a:lnSpc>
              <a:spcBef>
                <a:spcPts val="0"/>
              </a:spcBef>
              <a:spcAft>
                <a:spcPts val="0"/>
              </a:spcAft>
              <a:buSzPts val="1400"/>
              <a:buFont typeface="Oswald"/>
              <a:buNone/>
              <a:defRPr>
                <a:latin typeface="Oswald"/>
                <a:ea typeface="Oswald"/>
                <a:cs typeface="Oswald"/>
                <a:sym typeface="Oswald"/>
              </a:defRPr>
            </a:lvl6pPr>
            <a:lvl7pPr lvl="6" algn="ctr">
              <a:lnSpc>
                <a:spcPct val="100000"/>
              </a:lnSpc>
              <a:spcBef>
                <a:spcPts val="0"/>
              </a:spcBef>
              <a:spcAft>
                <a:spcPts val="0"/>
              </a:spcAft>
              <a:buSzPts val="1400"/>
              <a:buFont typeface="Oswald"/>
              <a:buNone/>
              <a:defRPr>
                <a:latin typeface="Oswald"/>
                <a:ea typeface="Oswald"/>
                <a:cs typeface="Oswald"/>
                <a:sym typeface="Oswald"/>
              </a:defRPr>
            </a:lvl7pPr>
            <a:lvl8pPr lvl="7" algn="ctr">
              <a:lnSpc>
                <a:spcPct val="100000"/>
              </a:lnSpc>
              <a:spcBef>
                <a:spcPts val="0"/>
              </a:spcBef>
              <a:spcAft>
                <a:spcPts val="0"/>
              </a:spcAft>
              <a:buSzPts val="1400"/>
              <a:buFont typeface="Oswald"/>
              <a:buNone/>
              <a:defRPr>
                <a:latin typeface="Oswald"/>
                <a:ea typeface="Oswald"/>
                <a:cs typeface="Oswald"/>
                <a:sym typeface="Oswald"/>
              </a:defRPr>
            </a:lvl8pPr>
            <a:lvl9pPr lvl="8" algn="ctr">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1068" name="Google Shape;1068;p74"/>
          <p:cNvSpPr txBox="1"/>
          <p:nvPr>
            <p:ph idx="1" type="subTitle"/>
          </p:nvPr>
        </p:nvSpPr>
        <p:spPr>
          <a:xfrm>
            <a:off x="4805450" y="3997700"/>
            <a:ext cx="3606900" cy="574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lt2"/>
              </a:buClr>
              <a:buSzPts val="1400"/>
              <a:buFont typeface="Oswald"/>
              <a:buNone/>
              <a:defRPr b="0" i="0" sz="1400" u="none" cap="none" strike="noStrike">
                <a:solidFill>
                  <a:schemeClr val="lt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sp>
        <p:nvSpPr>
          <p:cNvPr id="1069" name="Google Shape;1069;p74"/>
          <p:cNvSpPr txBox="1"/>
          <p:nvPr>
            <p:ph idx="3" type="title"/>
          </p:nvPr>
        </p:nvSpPr>
        <p:spPr>
          <a:xfrm>
            <a:off x="718150" y="3595500"/>
            <a:ext cx="3606900" cy="40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2000"/>
            </a:lvl1pPr>
            <a:lvl2pPr lvl="1" algn="ctr">
              <a:lnSpc>
                <a:spcPct val="100000"/>
              </a:lnSpc>
              <a:spcBef>
                <a:spcPts val="0"/>
              </a:spcBef>
              <a:spcAft>
                <a:spcPts val="0"/>
              </a:spcAft>
              <a:buSzPts val="1400"/>
              <a:buFont typeface="Oswald"/>
              <a:buNone/>
              <a:defRPr>
                <a:latin typeface="Oswald"/>
                <a:ea typeface="Oswald"/>
                <a:cs typeface="Oswald"/>
                <a:sym typeface="Oswald"/>
              </a:defRPr>
            </a:lvl2pPr>
            <a:lvl3pPr lvl="2" algn="ctr">
              <a:lnSpc>
                <a:spcPct val="100000"/>
              </a:lnSpc>
              <a:spcBef>
                <a:spcPts val="0"/>
              </a:spcBef>
              <a:spcAft>
                <a:spcPts val="0"/>
              </a:spcAft>
              <a:buSzPts val="1400"/>
              <a:buFont typeface="Oswald"/>
              <a:buNone/>
              <a:defRPr>
                <a:latin typeface="Oswald"/>
                <a:ea typeface="Oswald"/>
                <a:cs typeface="Oswald"/>
                <a:sym typeface="Oswald"/>
              </a:defRPr>
            </a:lvl3pPr>
            <a:lvl4pPr lvl="3" algn="ctr">
              <a:lnSpc>
                <a:spcPct val="100000"/>
              </a:lnSpc>
              <a:spcBef>
                <a:spcPts val="0"/>
              </a:spcBef>
              <a:spcAft>
                <a:spcPts val="0"/>
              </a:spcAft>
              <a:buSzPts val="1400"/>
              <a:buFont typeface="Oswald"/>
              <a:buNone/>
              <a:defRPr>
                <a:latin typeface="Oswald"/>
                <a:ea typeface="Oswald"/>
                <a:cs typeface="Oswald"/>
                <a:sym typeface="Oswald"/>
              </a:defRPr>
            </a:lvl4pPr>
            <a:lvl5pPr lvl="4" algn="ctr">
              <a:lnSpc>
                <a:spcPct val="100000"/>
              </a:lnSpc>
              <a:spcBef>
                <a:spcPts val="0"/>
              </a:spcBef>
              <a:spcAft>
                <a:spcPts val="0"/>
              </a:spcAft>
              <a:buSzPts val="1400"/>
              <a:buFont typeface="Oswald"/>
              <a:buNone/>
              <a:defRPr>
                <a:latin typeface="Oswald"/>
                <a:ea typeface="Oswald"/>
                <a:cs typeface="Oswald"/>
                <a:sym typeface="Oswald"/>
              </a:defRPr>
            </a:lvl5pPr>
            <a:lvl6pPr lvl="5" algn="ctr">
              <a:lnSpc>
                <a:spcPct val="100000"/>
              </a:lnSpc>
              <a:spcBef>
                <a:spcPts val="0"/>
              </a:spcBef>
              <a:spcAft>
                <a:spcPts val="0"/>
              </a:spcAft>
              <a:buSzPts val="1400"/>
              <a:buFont typeface="Oswald"/>
              <a:buNone/>
              <a:defRPr>
                <a:latin typeface="Oswald"/>
                <a:ea typeface="Oswald"/>
                <a:cs typeface="Oswald"/>
                <a:sym typeface="Oswald"/>
              </a:defRPr>
            </a:lvl6pPr>
            <a:lvl7pPr lvl="6" algn="ctr">
              <a:lnSpc>
                <a:spcPct val="100000"/>
              </a:lnSpc>
              <a:spcBef>
                <a:spcPts val="0"/>
              </a:spcBef>
              <a:spcAft>
                <a:spcPts val="0"/>
              </a:spcAft>
              <a:buSzPts val="1400"/>
              <a:buFont typeface="Oswald"/>
              <a:buNone/>
              <a:defRPr>
                <a:latin typeface="Oswald"/>
                <a:ea typeface="Oswald"/>
                <a:cs typeface="Oswald"/>
                <a:sym typeface="Oswald"/>
              </a:defRPr>
            </a:lvl7pPr>
            <a:lvl8pPr lvl="7" algn="ctr">
              <a:lnSpc>
                <a:spcPct val="100000"/>
              </a:lnSpc>
              <a:spcBef>
                <a:spcPts val="0"/>
              </a:spcBef>
              <a:spcAft>
                <a:spcPts val="0"/>
              </a:spcAft>
              <a:buSzPts val="1400"/>
              <a:buFont typeface="Oswald"/>
              <a:buNone/>
              <a:defRPr>
                <a:latin typeface="Oswald"/>
                <a:ea typeface="Oswald"/>
                <a:cs typeface="Oswald"/>
                <a:sym typeface="Oswald"/>
              </a:defRPr>
            </a:lvl8pPr>
            <a:lvl9pPr lvl="8" algn="ctr">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1070" name="Google Shape;1070;p74"/>
          <p:cNvSpPr txBox="1"/>
          <p:nvPr>
            <p:ph idx="4" type="subTitle"/>
          </p:nvPr>
        </p:nvSpPr>
        <p:spPr>
          <a:xfrm>
            <a:off x="719875" y="3997700"/>
            <a:ext cx="3606900" cy="574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lt2"/>
              </a:buClr>
              <a:buSzPts val="1400"/>
              <a:buFont typeface="Oswald"/>
              <a:buNone/>
              <a:defRPr b="0" i="0" sz="1400" u="none" cap="none" strike="noStrike">
                <a:solidFill>
                  <a:schemeClr val="lt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grpSp>
        <p:nvGrpSpPr>
          <p:cNvPr id="1071" name="Google Shape;1071;p74"/>
          <p:cNvGrpSpPr/>
          <p:nvPr/>
        </p:nvGrpSpPr>
        <p:grpSpPr>
          <a:xfrm>
            <a:off x="0" y="-43100"/>
            <a:ext cx="9144000" cy="5205000"/>
            <a:chOff x="0" y="-43100"/>
            <a:chExt cx="9144000" cy="5205000"/>
          </a:xfrm>
        </p:grpSpPr>
        <p:sp>
          <p:nvSpPr>
            <p:cNvPr id="1072" name="Google Shape;1072;p74"/>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74"/>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4" name="Google Shape;1074;p74"/>
            <p:cNvGrpSpPr/>
            <p:nvPr/>
          </p:nvGrpSpPr>
          <p:grpSpPr>
            <a:xfrm>
              <a:off x="2541307" y="86840"/>
              <a:ext cx="5686411" cy="292990"/>
              <a:chOff x="2039075" y="127544"/>
              <a:chExt cx="4783320" cy="310206"/>
            </a:xfrm>
          </p:grpSpPr>
          <p:sp>
            <p:nvSpPr>
              <p:cNvPr id="1075" name="Google Shape;1075;p74"/>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74"/>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7" name="Google Shape;1077;p74"/>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1078" name="Google Shape;1078;p74"/>
            <p:cNvGrpSpPr/>
            <p:nvPr/>
          </p:nvGrpSpPr>
          <p:grpSpPr>
            <a:xfrm>
              <a:off x="164775" y="142875"/>
              <a:ext cx="200100" cy="180875"/>
              <a:chOff x="164775" y="142875"/>
              <a:chExt cx="200100" cy="180875"/>
            </a:xfrm>
          </p:grpSpPr>
          <p:sp>
            <p:nvSpPr>
              <p:cNvPr id="1079" name="Google Shape;1079;p74"/>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74"/>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74"/>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2" name="Google Shape;1082;p74"/>
            <p:cNvGrpSpPr/>
            <p:nvPr/>
          </p:nvGrpSpPr>
          <p:grpSpPr>
            <a:xfrm>
              <a:off x="136421" y="2300197"/>
              <a:ext cx="244341" cy="214216"/>
              <a:chOff x="-46042675" y="3218600"/>
              <a:chExt cx="300100" cy="263100"/>
            </a:xfrm>
          </p:grpSpPr>
          <p:sp>
            <p:nvSpPr>
              <p:cNvPr id="1083" name="Google Shape;1083;p7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7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7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7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7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7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9" name="Google Shape;1089;p74"/>
            <p:cNvGrpSpPr/>
            <p:nvPr/>
          </p:nvGrpSpPr>
          <p:grpSpPr>
            <a:xfrm>
              <a:off x="119564" y="809446"/>
              <a:ext cx="278059" cy="224217"/>
              <a:chOff x="-13512225" y="4080275"/>
              <a:chExt cx="353675" cy="352875"/>
            </a:xfrm>
          </p:grpSpPr>
          <p:sp>
            <p:nvSpPr>
              <p:cNvPr id="1090" name="Google Shape;1090;p7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7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7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7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7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7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7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7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7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7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7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1" name="Google Shape;1101;p74"/>
            <p:cNvGrpSpPr/>
            <p:nvPr/>
          </p:nvGrpSpPr>
          <p:grpSpPr>
            <a:xfrm>
              <a:off x="125276" y="3001692"/>
              <a:ext cx="266639" cy="228787"/>
              <a:chOff x="-3037625" y="3254850"/>
              <a:chExt cx="299325" cy="256775"/>
            </a:xfrm>
          </p:grpSpPr>
          <p:sp>
            <p:nvSpPr>
              <p:cNvPr id="1102" name="Google Shape;1102;p7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7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7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7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6" name="Google Shape;1106;p74"/>
            <p:cNvGrpSpPr/>
            <p:nvPr/>
          </p:nvGrpSpPr>
          <p:grpSpPr>
            <a:xfrm>
              <a:off x="120575" y="1469909"/>
              <a:ext cx="276059" cy="343008"/>
              <a:chOff x="-2310650" y="3525775"/>
              <a:chExt cx="292250" cy="363125"/>
            </a:xfrm>
          </p:grpSpPr>
          <p:sp>
            <p:nvSpPr>
              <p:cNvPr id="1107" name="Google Shape;1107;p7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7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7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7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1" name="Google Shape;1111;p74"/>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1112" name="Google Shape;1112;p74"/>
            <p:cNvGrpSpPr/>
            <p:nvPr/>
          </p:nvGrpSpPr>
          <p:grpSpPr>
            <a:xfrm>
              <a:off x="491193" y="148561"/>
              <a:ext cx="247352" cy="188727"/>
              <a:chOff x="1433349" y="2152174"/>
              <a:chExt cx="1316400" cy="1004400"/>
            </a:xfrm>
          </p:grpSpPr>
          <p:sp>
            <p:nvSpPr>
              <p:cNvPr id="1113" name="Google Shape;1113;p74"/>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74"/>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74"/>
              <p:cNvSpPr/>
              <p:nvPr/>
            </p:nvSpPr>
            <p:spPr>
              <a:xfrm rot="5400000">
                <a:off x="1974719" y="2501057"/>
                <a:ext cx="354300" cy="306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16" name="Google Shape;1116;p74"/>
          <p:cNvGrpSpPr/>
          <p:nvPr/>
        </p:nvGrpSpPr>
        <p:grpSpPr>
          <a:xfrm>
            <a:off x="557932" y="201447"/>
            <a:ext cx="125282" cy="89173"/>
            <a:chOff x="1152000" y="3898200"/>
            <a:chExt cx="766254" cy="545400"/>
          </a:xfrm>
        </p:grpSpPr>
        <p:sp>
          <p:nvSpPr>
            <p:cNvPr id="1117" name="Google Shape;1117;p74"/>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74"/>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pos="1440">
          <p15:clr>
            <a:srgbClr val="FA7B17"/>
          </p15:clr>
        </p15:guide>
        <p15:guide id="2" pos="2721">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
    <p:spTree>
      <p:nvGrpSpPr>
        <p:cNvPr id="1119" name="Shape 1119"/>
        <p:cNvGrpSpPr/>
        <p:nvPr/>
      </p:nvGrpSpPr>
      <p:grpSpPr>
        <a:xfrm>
          <a:off x="0" y="0"/>
          <a:ext cx="0" cy="0"/>
          <a:chOff x="0" y="0"/>
          <a:chExt cx="0" cy="0"/>
        </a:xfrm>
      </p:grpSpPr>
      <p:sp>
        <p:nvSpPr>
          <p:cNvPr id="1120" name="Google Shape;1120;p75"/>
          <p:cNvSpPr txBox="1"/>
          <p:nvPr>
            <p:ph type="title"/>
          </p:nvPr>
        </p:nvSpPr>
        <p:spPr>
          <a:xfrm>
            <a:off x="720000" y="536400"/>
            <a:ext cx="7717500" cy="45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Font typeface="Oswald"/>
              <a:buNone/>
              <a:defRPr sz="30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1" name="Google Shape;1121;p75"/>
          <p:cNvSpPr txBox="1"/>
          <p:nvPr>
            <p:ph idx="2" type="title"/>
          </p:nvPr>
        </p:nvSpPr>
        <p:spPr>
          <a:xfrm>
            <a:off x="3894827" y="3356950"/>
            <a:ext cx="1802700" cy="40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solidFill>
                  <a:schemeClr val="dk1"/>
                </a:solidFill>
              </a:defRPr>
            </a:lvl1pPr>
            <a:lvl2pPr lvl="1" algn="ctr">
              <a:lnSpc>
                <a:spcPct val="100000"/>
              </a:lnSpc>
              <a:spcBef>
                <a:spcPts val="0"/>
              </a:spcBef>
              <a:spcAft>
                <a:spcPts val="0"/>
              </a:spcAft>
              <a:buSzPts val="1400"/>
              <a:buFont typeface="Oswald"/>
              <a:buNone/>
              <a:defRPr>
                <a:latin typeface="Oswald"/>
                <a:ea typeface="Oswald"/>
                <a:cs typeface="Oswald"/>
                <a:sym typeface="Oswald"/>
              </a:defRPr>
            </a:lvl2pPr>
            <a:lvl3pPr lvl="2" algn="ctr">
              <a:lnSpc>
                <a:spcPct val="100000"/>
              </a:lnSpc>
              <a:spcBef>
                <a:spcPts val="0"/>
              </a:spcBef>
              <a:spcAft>
                <a:spcPts val="0"/>
              </a:spcAft>
              <a:buSzPts val="1400"/>
              <a:buFont typeface="Oswald"/>
              <a:buNone/>
              <a:defRPr>
                <a:latin typeface="Oswald"/>
                <a:ea typeface="Oswald"/>
                <a:cs typeface="Oswald"/>
                <a:sym typeface="Oswald"/>
              </a:defRPr>
            </a:lvl3pPr>
            <a:lvl4pPr lvl="3" algn="ctr">
              <a:lnSpc>
                <a:spcPct val="100000"/>
              </a:lnSpc>
              <a:spcBef>
                <a:spcPts val="0"/>
              </a:spcBef>
              <a:spcAft>
                <a:spcPts val="0"/>
              </a:spcAft>
              <a:buSzPts val="1400"/>
              <a:buFont typeface="Oswald"/>
              <a:buNone/>
              <a:defRPr>
                <a:latin typeface="Oswald"/>
                <a:ea typeface="Oswald"/>
                <a:cs typeface="Oswald"/>
                <a:sym typeface="Oswald"/>
              </a:defRPr>
            </a:lvl4pPr>
            <a:lvl5pPr lvl="4" algn="ctr">
              <a:lnSpc>
                <a:spcPct val="100000"/>
              </a:lnSpc>
              <a:spcBef>
                <a:spcPts val="0"/>
              </a:spcBef>
              <a:spcAft>
                <a:spcPts val="0"/>
              </a:spcAft>
              <a:buSzPts val="1400"/>
              <a:buFont typeface="Oswald"/>
              <a:buNone/>
              <a:defRPr>
                <a:latin typeface="Oswald"/>
                <a:ea typeface="Oswald"/>
                <a:cs typeface="Oswald"/>
                <a:sym typeface="Oswald"/>
              </a:defRPr>
            </a:lvl5pPr>
            <a:lvl6pPr lvl="5" algn="ctr">
              <a:lnSpc>
                <a:spcPct val="100000"/>
              </a:lnSpc>
              <a:spcBef>
                <a:spcPts val="0"/>
              </a:spcBef>
              <a:spcAft>
                <a:spcPts val="0"/>
              </a:spcAft>
              <a:buSzPts val="1400"/>
              <a:buFont typeface="Oswald"/>
              <a:buNone/>
              <a:defRPr>
                <a:latin typeface="Oswald"/>
                <a:ea typeface="Oswald"/>
                <a:cs typeface="Oswald"/>
                <a:sym typeface="Oswald"/>
              </a:defRPr>
            </a:lvl6pPr>
            <a:lvl7pPr lvl="6" algn="ctr">
              <a:lnSpc>
                <a:spcPct val="100000"/>
              </a:lnSpc>
              <a:spcBef>
                <a:spcPts val="0"/>
              </a:spcBef>
              <a:spcAft>
                <a:spcPts val="0"/>
              </a:spcAft>
              <a:buSzPts val="1400"/>
              <a:buFont typeface="Oswald"/>
              <a:buNone/>
              <a:defRPr>
                <a:latin typeface="Oswald"/>
                <a:ea typeface="Oswald"/>
                <a:cs typeface="Oswald"/>
                <a:sym typeface="Oswald"/>
              </a:defRPr>
            </a:lvl7pPr>
            <a:lvl8pPr lvl="7" algn="ctr">
              <a:lnSpc>
                <a:spcPct val="100000"/>
              </a:lnSpc>
              <a:spcBef>
                <a:spcPts val="0"/>
              </a:spcBef>
              <a:spcAft>
                <a:spcPts val="0"/>
              </a:spcAft>
              <a:buSzPts val="1400"/>
              <a:buFont typeface="Oswald"/>
              <a:buNone/>
              <a:defRPr>
                <a:latin typeface="Oswald"/>
                <a:ea typeface="Oswald"/>
                <a:cs typeface="Oswald"/>
                <a:sym typeface="Oswald"/>
              </a:defRPr>
            </a:lvl8pPr>
            <a:lvl9pPr lvl="8" algn="ctr">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1122" name="Google Shape;1122;p75"/>
          <p:cNvSpPr txBox="1"/>
          <p:nvPr>
            <p:ph idx="1" type="subTitle"/>
          </p:nvPr>
        </p:nvSpPr>
        <p:spPr>
          <a:xfrm>
            <a:off x="3895013" y="3759150"/>
            <a:ext cx="1794900" cy="574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a:buNone/>
              <a:defRPr b="0" i="0" sz="1400" u="none" cap="none" strike="noStrike">
                <a:solidFill>
                  <a:schemeClr val="lt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sp>
        <p:nvSpPr>
          <p:cNvPr id="1123" name="Google Shape;1123;p75"/>
          <p:cNvSpPr txBox="1"/>
          <p:nvPr>
            <p:ph idx="3" type="title"/>
          </p:nvPr>
        </p:nvSpPr>
        <p:spPr>
          <a:xfrm>
            <a:off x="1160801" y="3356950"/>
            <a:ext cx="1802700" cy="402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solidFill>
                  <a:schemeClr val="dk1"/>
                </a:solidFill>
              </a:defRPr>
            </a:lvl1pPr>
            <a:lvl2pPr lvl="1" algn="ctr">
              <a:lnSpc>
                <a:spcPct val="100000"/>
              </a:lnSpc>
              <a:spcBef>
                <a:spcPts val="0"/>
              </a:spcBef>
              <a:spcAft>
                <a:spcPts val="0"/>
              </a:spcAft>
              <a:buSzPts val="1400"/>
              <a:buFont typeface="Oswald"/>
              <a:buNone/>
              <a:defRPr>
                <a:latin typeface="Oswald"/>
                <a:ea typeface="Oswald"/>
                <a:cs typeface="Oswald"/>
                <a:sym typeface="Oswald"/>
              </a:defRPr>
            </a:lvl2pPr>
            <a:lvl3pPr lvl="2" algn="ctr">
              <a:lnSpc>
                <a:spcPct val="100000"/>
              </a:lnSpc>
              <a:spcBef>
                <a:spcPts val="0"/>
              </a:spcBef>
              <a:spcAft>
                <a:spcPts val="0"/>
              </a:spcAft>
              <a:buSzPts val="1400"/>
              <a:buFont typeface="Oswald"/>
              <a:buNone/>
              <a:defRPr>
                <a:latin typeface="Oswald"/>
                <a:ea typeface="Oswald"/>
                <a:cs typeface="Oswald"/>
                <a:sym typeface="Oswald"/>
              </a:defRPr>
            </a:lvl3pPr>
            <a:lvl4pPr lvl="3" algn="ctr">
              <a:lnSpc>
                <a:spcPct val="100000"/>
              </a:lnSpc>
              <a:spcBef>
                <a:spcPts val="0"/>
              </a:spcBef>
              <a:spcAft>
                <a:spcPts val="0"/>
              </a:spcAft>
              <a:buSzPts val="1400"/>
              <a:buFont typeface="Oswald"/>
              <a:buNone/>
              <a:defRPr>
                <a:latin typeface="Oswald"/>
                <a:ea typeface="Oswald"/>
                <a:cs typeface="Oswald"/>
                <a:sym typeface="Oswald"/>
              </a:defRPr>
            </a:lvl4pPr>
            <a:lvl5pPr lvl="4" algn="ctr">
              <a:lnSpc>
                <a:spcPct val="100000"/>
              </a:lnSpc>
              <a:spcBef>
                <a:spcPts val="0"/>
              </a:spcBef>
              <a:spcAft>
                <a:spcPts val="0"/>
              </a:spcAft>
              <a:buSzPts val="1400"/>
              <a:buFont typeface="Oswald"/>
              <a:buNone/>
              <a:defRPr>
                <a:latin typeface="Oswald"/>
                <a:ea typeface="Oswald"/>
                <a:cs typeface="Oswald"/>
                <a:sym typeface="Oswald"/>
              </a:defRPr>
            </a:lvl5pPr>
            <a:lvl6pPr lvl="5" algn="ctr">
              <a:lnSpc>
                <a:spcPct val="100000"/>
              </a:lnSpc>
              <a:spcBef>
                <a:spcPts val="0"/>
              </a:spcBef>
              <a:spcAft>
                <a:spcPts val="0"/>
              </a:spcAft>
              <a:buSzPts val="1400"/>
              <a:buFont typeface="Oswald"/>
              <a:buNone/>
              <a:defRPr>
                <a:latin typeface="Oswald"/>
                <a:ea typeface="Oswald"/>
                <a:cs typeface="Oswald"/>
                <a:sym typeface="Oswald"/>
              </a:defRPr>
            </a:lvl6pPr>
            <a:lvl7pPr lvl="6" algn="ctr">
              <a:lnSpc>
                <a:spcPct val="100000"/>
              </a:lnSpc>
              <a:spcBef>
                <a:spcPts val="0"/>
              </a:spcBef>
              <a:spcAft>
                <a:spcPts val="0"/>
              </a:spcAft>
              <a:buSzPts val="1400"/>
              <a:buFont typeface="Oswald"/>
              <a:buNone/>
              <a:defRPr>
                <a:latin typeface="Oswald"/>
                <a:ea typeface="Oswald"/>
                <a:cs typeface="Oswald"/>
                <a:sym typeface="Oswald"/>
              </a:defRPr>
            </a:lvl7pPr>
            <a:lvl8pPr lvl="7" algn="ctr">
              <a:lnSpc>
                <a:spcPct val="100000"/>
              </a:lnSpc>
              <a:spcBef>
                <a:spcPts val="0"/>
              </a:spcBef>
              <a:spcAft>
                <a:spcPts val="0"/>
              </a:spcAft>
              <a:buSzPts val="1400"/>
              <a:buFont typeface="Oswald"/>
              <a:buNone/>
              <a:defRPr>
                <a:latin typeface="Oswald"/>
                <a:ea typeface="Oswald"/>
                <a:cs typeface="Oswald"/>
                <a:sym typeface="Oswald"/>
              </a:defRPr>
            </a:lvl8pPr>
            <a:lvl9pPr lvl="8" algn="ctr">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1124" name="Google Shape;1124;p75"/>
          <p:cNvSpPr txBox="1"/>
          <p:nvPr>
            <p:ph idx="4" type="subTitle"/>
          </p:nvPr>
        </p:nvSpPr>
        <p:spPr>
          <a:xfrm>
            <a:off x="1161663" y="3759150"/>
            <a:ext cx="1802700" cy="574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a:buNone/>
              <a:defRPr b="0" i="0" sz="1400" u="none" cap="none" strike="noStrike">
                <a:solidFill>
                  <a:schemeClr val="lt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sp>
        <p:nvSpPr>
          <p:cNvPr id="1125" name="Google Shape;1125;p75"/>
          <p:cNvSpPr txBox="1"/>
          <p:nvPr>
            <p:ph idx="5" type="title"/>
          </p:nvPr>
        </p:nvSpPr>
        <p:spPr>
          <a:xfrm>
            <a:off x="6628077" y="3356950"/>
            <a:ext cx="1802700" cy="40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solidFill>
                  <a:schemeClr val="dk1"/>
                </a:solidFill>
              </a:defRPr>
            </a:lvl1pPr>
            <a:lvl2pPr lvl="1" algn="ctr">
              <a:lnSpc>
                <a:spcPct val="100000"/>
              </a:lnSpc>
              <a:spcBef>
                <a:spcPts val="0"/>
              </a:spcBef>
              <a:spcAft>
                <a:spcPts val="0"/>
              </a:spcAft>
              <a:buSzPts val="1400"/>
              <a:buFont typeface="Oswald"/>
              <a:buNone/>
              <a:defRPr>
                <a:latin typeface="Oswald"/>
                <a:ea typeface="Oswald"/>
                <a:cs typeface="Oswald"/>
                <a:sym typeface="Oswald"/>
              </a:defRPr>
            </a:lvl2pPr>
            <a:lvl3pPr lvl="2" algn="ctr">
              <a:lnSpc>
                <a:spcPct val="100000"/>
              </a:lnSpc>
              <a:spcBef>
                <a:spcPts val="0"/>
              </a:spcBef>
              <a:spcAft>
                <a:spcPts val="0"/>
              </a:spcAft>
              <a:buSzPts val="1400"/>
              <a:buFont typeface="Oswald"/>
              <a:buNone/>
              <a:defRPr>
                <a:latin typeface="Oswald"/>
                <a:ea typeface="Oswald"/>
                <a:cs typeface="Oswald"/>
                <a:sym typeface="Oswald"/>
              </a:defRPr>
            </a:lvl3pPr>
            <a:lvl4pPr lvl="3" algn="ctr">
              <a:lnSpc>
                <a:spcPct val="100000"/>
              </a:lnSpc>
              <a:spcBef>
                <a:spcPts val="0"/>
              </a:spcBef>
              <a:spcAft>
                <a:spcPts val="0"/>
              </a:spcAft>
              <a:buSzPts val="1400"/>
              <a:buFont typeface="Oswald"/>
              <a:buNone/>
              <a:defRPr>
                <a:latin typeface="Oswald"/>
                <a:ea typeface="Oswald"/>
                <a:cs typeface="Oswald"/>
                <a:sym typeface="Oswald"/>
              </a:defRPr>
            </a:lvl4pPr>
            <a:lvl5pPr lvl="4" algn="ctr">
              <a:lnSpc>
                <a:spcPct val="100000"/>
              </a:lnSpc>
              <a:spcBef>
                <a:spcPts val="0"/>
              </a:spcBef>
              <a:spcAft>
                <a:spcPts val="0"/>
              </a:spcAft>
              <a:buSzPts val="1400"/>
              <a:buFont typeface="Oswald"/>
              <a:buNone/>
              <a:defRPr>
                <a:latin typeface="Oswald"/>
                <a:ea typeface="Oswald"/>
                <a:cs typeface="Oswald"/>
                <a:sym typeface="Oswald"/>
              </a:defRPr>
            </a:lvl5pPr>
            <a:lvl6pPr lvl="5" algn="ctr">
              <a:lnSpc>
                <a:spcPct val="100000"/>
              </a:lnSpc>
              <a:spcBef>
                <a:spcPts val="0"/>
              </a:spcBef>
              <a:spcAft>
                <a:spcPts val="0"/>
              </a:spcAft>
              <a:buSzPts val="1400"/>
              <a:buFont typeface="Oswald"/>
              <a:buNone/>
              <a:defRPr>
                <a:latin typeface="Oswald"/>
                <a:ea typeface="Oswald"/>
                <a:cs typeface="Oswald"/>
                <a:sym typeface="Oswald"/>
              </a:defRPr>
            </a:lvl6pPr>
            <a:lvl7pPr lvl="6" algn="ctr">
              <a:lnSpc>
                <a:spcPct val="100000"/>
              </a:lnSpc>
              <a:spcBef>
                <a:spcPts val="0"/>
              </a:spcBef>
              <a:spcAft>
                <a:spcPts val="0"/>
              </a:spcAft>
              <a:buSzPts val="1400"/>
              <a:buFont typeface="Oswald"/>
              <a:buNone/>
              <a:defRPr>
                <a:latin typeface="Oswald"/>
                <a:ea typeface="Oswald"/>
                <a:cs typeface="Oswald"/>
                <a:sym typeface="Oswald"/>
              </a:defRPr>
            </a:lvl7pPr>
            <a:lvl8pPr lvl="7" algn="ctr">
              <a:lnSpc>
                <a:spcPct val="100000"/>
              </a:lnSpc>
              <a:spcBef>
                <a:spcPts val="0"/>
              </a:spcBef>
              <a:spcAft>
                <a:spcPts val="0"/>
              </a:spcAft>
              <a:buSzPts val="1400"/>
              <a:buFont typeface="Oswald"/>
              <a:buNone/>
              <a:defRPr>
                <a:latin typeface="Oswald"/>
                <a:ea typeface="Oswald"/>
                <a:cs typeface="Oswald"/>
                <a:sym typeface="Oswald"/>
              </a:defRPr>
            </a:lvl8pPr>
            <a:lvl9pPr lvl="8" algn="ctr">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1126" name="Google Shape;1126;p75"/>
          <p:cNvSpPr txBox="1"/>
          <p:nvPr>
            <p:ph idx="6" type="subTitle"/>
          </p:nvPr>
        </p:nvSpPr>
        <p:spPr>
          <a:xfrm>
            <a:off x="6628263" y="3759150"/>
            <a:ext cx="1794900" cy="574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a:buNone/>
              <a:defRPr b="0" i="0" sz="1400" u="none" cap="none" strike="noStrike">
                <a:solidFill>
                  <a:schemeClr val="lt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ctr">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grpSp>
        <p:nvGrpSpPr>
          <p:cNvPr id="1127" name="Google Shape;1127;p75"/>
          <p:cNvGrpSpPr/>
          <p:nvPr/>
        </p:nvGrpSpPr>
        <p:grpSpPr>
          <a:xfrm>
            <a:off x="0" y="-43100"/>
            <a:ext cx="9144000" cy="5205000"/>
            <a:chOff x="0" y="-43100"/>
            <a:chExt cx="9144000" cy="5205000"/>
          </a:xfrm>
        </p:grpSpPr>
        <p:sp>
          <p:nvSpPr>
            <p:cNvPr id="1128" name="Google Shape;1128;p75"/>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75"/>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0" name="Google Shape;1130;p75"/>
            <p:cNvGrpSpPr/>
            <p:nvPr/>
          </p:nvGrpSpPr>
          <p:grpSpPr>
            <a:xfrm>
              <a:off x="2541307" y="86840"/>
              <a:ext cx="5686411" cy="292990"/>
              <a:chOff x="2039075" y="127544"/>
              <a:chExt cx="4783320" cy="310206"/>
            </a:xfrm>
          </p:grpSpPr>
          <p:sp>
            <p:nvSpPr>
              <p:cNvPr id="1131" name="Google Shape;1131;p75"/>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75"/>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3" name="Google Shape;1133;p75"/>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1134" name="Google Shape;1134;p75"/>
            <p:cNvGrpSpPr/>
            <p:nvPr/>
          </p:nvGrpSpPr>
          <p:grpSpPr>
            <a:xfrm>
              <a:off x="164775" y="142875"/>
              <a:ext cx="200100" cy="180875"/>
              <a:chOff x="164775" y="142875"/>
              <a:chExt cx="200100" cy="180875"/>
            </a:xfrm>
          </p:grpSpPr>
          <p:sp>
            <p:nvSpPr>
              <p:cNvPr id="1135" name="Google Shape;1135;p75"/>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75"/>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75"/>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8" name="Google Shape;1138;p75"/>
            <p:cNvGrpSpPr/>
            <p:nvPr/>
          </p:nvGrpSpPr>
          <p:grpSpPr>
            <a:xfrm>
              <a:off x="136421" y="2300197"/>
              <a:ext cx="244341" cy="214216"/>
              <a:chOff x="-46042675" y="3218600"/>
              <a:chExt cx="300100" cy="263100"/>
            </a:xfrm>
          </p:grpSpPr>
          <p:sp>
            <p:nvSpPr>
              <p:cNvPr id="1139" name="Google Shape;1139;p7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7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7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7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7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7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5" name="Google Shape;1145;p75"/>
            <p:cNvGrpSpPr/>
            <p:nvPr/>
          </p:nvGrpSpPr>
          <p:grpSpPr>
            <a:xfrm>
              <a:off x="119564" y="809446"/>
              <a:ext cx="278059" cy="224217"/>
              <a:chOff x="-13512225" y="4080275"/>
              <a:chExt cx="353675" cy="352875"/>
            </a:xfrm>
          </p:grpSpPr>
          <p:sp>
            <p:nvSpPr>
              <p:cNvPr id="1146" name="Google Shape;1146;p7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7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7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7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7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7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7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7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7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7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7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7" name="Google Shape;1157;p75"/>
            <p:cNvGrpSpPr/>
            <p:nvPr/>
          </p:nvGrpSpPr>
          <p:grpSpPr>
            <a:xfrm>
              <a:off x="125276" y="3001692"/>
              <a:ext cx="266639" cy="228787"/>
              <a:chOff x="-3037625" y="3254850"/>
              <a:chExt cx="299325" cy="256775"/>
            </a:xfrm>
          </p:grpSpPr>
          <p:sp>
            <p:nvSpPr>
              <p:cNvPr id="1158" name="Google Shape;1158;p7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7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7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7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2" name="Google Shape;1162;p75"/>
            <p:cNvGrpSpPr/>
            <p:nvPr/>
          </p:nvGrpSpPr>
          <p:grpSpPr>
            <a:xfrm>
              <a:off x="120575" y="1469909"/>
              <a:ext cx="276059" cy="343008"/>
              <a:chOff x="-2310650" y="3525775"/>
              <a:chExt cx="292250" cy="363125"/>
            </a:xfrm>
          </p:grpSpPr>
          <p:sp>
            <p:nvSpPr>
              <p:cNvPr id="1163" name="Google Shape;1163;p7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7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7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7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7" name="Google Shape;1167;p75"/>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1168" name="Google Shape;1168;p75"/>
            <p:cNvGrpSpPr/>
            <p:nvPr/>
          </p:nvGrpSpPr>
          <p:grpSpPr>
            <a:xfrm>
              <a:off x="491193" y="148561"/>
              <a:ext cx="247352" cy="188727"/>
              <a:chOff x="1433349" y="2152174"/>
              <a:chExt cx="1316400" cy="1004400"/>
            </a:xfrm>
          </p:grpSpPr>
          <p:sp>
            <p:nvSpPr>
              <p:cNvPr id="1169" name="Google Shape;1169;p75"/>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0" name="Google Shape;1170;p75"/>
              <p:cNvGrpSpPr/>
              <p:nvPr/>
            </p:nvGrpSpPr>
            <p:grpSpPr>
              <a:xfrm>
                <a:off x="1785383" y="2348241"/>
                <a:ext cx="612256" cy="612274"/>
                <a:chOff x="612475" y="149373"/>
                <a:chExt cx="180900" cy="180900"/>
              </a:xfrm>
            </p:grpSpPr>
            <p:sp>
              <p:nvSpPr>
                <p:cNvPr id="1171" name="Google Shape;1171;p75"/>
                <p:cNvSpPr/>
                <p:nvPr/>
              </p:nvSpPr>
              <p:spPr>
                <a:xfrm>
                  <a:off x="612475" y="149373"/>
                  <a:ext cx="180900" cy="180900"/>
                </a:xfrm>
                <a:prstGeom prst="ellipse">
                  <a:avLst/>
                </a:pr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75"/>
                <p:cNvSpPr/>
                <p:nvPr/>
              </p:nvSpPr>
              <p:spPr>
                <a:xfrm rot="5400000">
                  <a:off x="668403" y="194526"/>
                  <a:ext cx="104700" cy="9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3" name="Google Shape;1173;p75"/>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74" name="Google Shape;1174;p75"/>
          <p:cNvGrpSpPr/>
          <p:nvPr/>
        </p:nvGrpSpPr>
        <p:grpSpPr>
          <a:xfrm>
            <a:off x="557932" y="201447"/>
            <a:ext cx="125282" cy="89173"/>
            <a:chOff x="1152000" y="3898200"/>
            <a:chExt cx="766254" cy="545400"/>
          </a:xfrm>
        </p:grpSpPr>
        <p:sp>
          <p:nvSpPr>
            <p:cNvPr id="1175" name="Google Shape;1175;p75"/>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75"/>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pos="1440">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
    <p:spTree>
      <p:nvGrpSpPr>
        <p:cNvPr id="1177" name="Shape 1177"/>
        <p:cNvGrpSpPr/>
        <p:nvPr/>
      </p:nvGrpSpPr>
      <p:grpSpPr>
        <a:xfrm>
          <a:off x="0" y="0"/>
          <a:ext cx="0" cy="0"/>
          <a:chOff x="0" y="0"/>
          <a:chExt cx="0" cy="0"/>
        </a:xfrm>
      </p:grpSpPr>
      <p:grpSp>
        <p:nvGrpSpPr>
          <p:cNvPr id="1178" name="Google Shape;1178;p76"/>
          <p:cNvGrpSpPr/>
          <p:nvPr/>
        </p:nvGrpSpPr>
        <p:grpSpPr>
          <a:xfrm>
            <a:off x="0" y="-43100"/>
            <a:ext cx="9144000" cy="5205000"/>
            <a:chOff x="0" y="-43100"/>
            <a:chExt cx="9144000" cy="5205000"/>
          </a:xfrm>
        </p:grpSpPr>
        <p:sp>
          <p:nvSpPr>
            <p:cNvPr id="1179" name="Google Shape;1179;p76"/>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76"/>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1" name="Google Shape;1181;p76"/>
            <p:cNvGrpSpPr/>
            <p:nvPr/>
          </p:nvGrpSpPr>
          <p:grpSpPr>
            <a:xfrm>
              <a:off x="2541307" y="86840"/>
              <a:ext cx="5686411" cy="292990"/>
              <a:chOff x="2039075" y="127544"/>
              <a:chExt cx="4783320" cy="310206"/>
            </a:xfrm>
          </p:grpSpPr>
          <p:sp>
            <p:nvSpPr>
              <p:cNvPr id="1182" name="Google Shape;1182;p76"/>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76"/>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4" name="Google Shape;1184;p76"/>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1185" name="Google Shape;1185;p76"/>
            <p:cNvGrpSpPr/>
            <p:nvPr/>
          </p:nvGrpSpPr>
          <p:grpSpPr>
            <a:xfrm>
              <a:off x="164775" y="142875"/>
              <a:ext cx="200100" cy="180875"/>
              <a:chOff x="164775" y="142875"/>
              <a:chExt cx="200100" cy="180875"/>
            </a:xfrm>
          </p:grpSpPr>
          <p:sp>
            <p:nvSpPr>
              <p:cNvPr id="1186" name="Google Shape;1186;p76"/>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76"/>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76"/>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9" name="Google Shape;1189;p76"/>
            <p:cNvGrpSpPr/>
            <p:nvPr/>
          </p:nvGrpSpPr>
          <p:grpSpPr>
            <a:xfrm>
              <a:off x="136421" y="2300197"/>
              <a:ext cx="244341" cy="214216"/>
              <a:chOff x="-46042675" y="3218600"/>
              <a:chExt cx="300100" cy="263100"/>
            </a:xfrm>
          </p:grpSpPr>
          <p:sp>
            <p:nvSpPr>
              <p:cNvPr id="1190" name="Google Shape;1190;p7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7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7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7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7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7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6" name="Google Shape;1196;p76"/>
            <p:cNvGrpSpPr/>
            <p:nvPr/>
          </p:nvGrpSpPr>
          <p:grpSpPr>
            <a:xfrm>
              <a:off x="119564" y="809446"/>
              <a:ext cx="278059" cy="224217"/>
              <a:chOff x="-13512225" y="4080275"/>
              <a:chExt cx="353675" cy="352875"/>
            </a:xfrm>
          </p:grpSpPr>
          <p:sp>
            <p:nvSpPr>
              <p:cNvPr id="1197" name="Google Shape;1197;p7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7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7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7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7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7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7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7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7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7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7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8" name="Google Shape;1208;p76"/>
            <p:cNvGrpSpPr/>
            <p:nvPr/>
          </p:nvGrpSpPr>
          <p:grpSpPr>
            <a:xfrm>
              <a:off x="125276" y="3001692"/>
              <a:ext cx="266639" cy="228787"/>
              <a:chOff x="-3037625" y="3254850"/>
              <a:chExt cx="299325" cy="256775"/>
            </a:xfrm>
          </p:grpSpPr>
          <p:sp>
            <p:nvSpPr>
              <p:cNvPr id="1209" name="Google Shape;1209;p7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7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7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7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3" name="Google Shape;1213;p76"/>
            <p:cNvGrpSpPr/>
            <p:nvPr/>
          </p:nvGrpSpPr>
          <p:grpSpPr>
            <a:xfrm>
              <a:off x="120575" y="1469909"/>
              <a:ext cx="276059" cy="343008"/>
              <a:chOff x="-2310650" y="3525775"/>
              <a:chExt cx="292250" cy="363125"/>
            </a:xfrm>
          </p:grpSpPr>
          <p:sp>
            <p:nvSpPr>
              <p:cNvPr id="1214" name="Google Shape;1214;p7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7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7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7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8" name="Google Shape;1218;p76"/>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1219" name="Google Shape;1219;p76"/>
            <p:cNvGrpSpPr/>
            <p:nvPr/>
          </p:nvGrpSpPr>
          <p:grpSpPr>
            <a:xfrm>
              <a:off x="491193" y="148561"/>
              <a:ext cx="247352" cy="188727"/>
              <a:chOff x="1433349" y="2152174"/>
              <a:chExt cx="1316400" cy="1004400"/>
            </a:xfrm>
          </p:grpSpPr>
          <p:sp>
            <p:nvSpPr>
              <p:cNvPr id="1220" name="Google Shape;1220;p76"/>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76"/>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76"/>
              <p:cNvSpPr/>
              <p:nvPr/>
            </p:nvSpPr>
            <p:spPr>
              <a:xfrm rot="5400000">
                <a:off x="1974719" y="2501057"/>
                <a:ext cx="354300" cy="306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23" name="Google Shape;1223;p76"/>
          <p:cNvGrpSpPr/>
          <p:nvPr/>
        </p:nvGrpSpPr>
        <p:grpSpPr>
          <a:xfrm>
            <a:off x="557932" y="201447"/>
            <a:ext cx="125282" cy="89173"/>
            <a:chOff x="1152000" y="3898200"/>
            <a:chExt cx="766254" cy="545400"/>
          </a:xfrm>
        </p:grpSpPr>
        <p:sp>
          <p:nvSpPr>
            <p:cNvPr id="1224" name="Google Shape;1224;p76"/>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76"/>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6" name="Google Shape;1226;p76"/>
          <p:cNvSpPr txBox="1"/>
          <p:nvPr>
            <p:ph type="ctrTitle"/>
          </p:nvPr>
        </p:nvSpPr>
        <p:spPr>
          <a:xfrm>
            <a:off x="5444025" y="990000"/>
            <a:ext cx="3003000" cy="1140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200"/>
              <a:buNone/>
              <a:defRPr sz="7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27" name="Google Shape;1227;p76"/>
          <p:cNvSpPr txBox="1"/>
          <p:nvPr>
            <p:ph idx="1" type="subTitle"/>
          </p:nvPr>
        </p:nvSpPr>
        <p:spPr>
          <a:xfrm>
            <a:off x="5443925" y="2011875"/>
            <a:ext cx="3003000" cy="1269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Arial"/>
              <a:buChar char="●"/>
              <a:defRPr b="0" i="0" sz="1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9pPr>
          </a:lstStyle>
          <a:p/>
        </p:txBody>
      </p:sp>
      <p:sp>
        <p:nvSpPr>
          <p:cNvPr id="1228" name="Google Shape;1228;p76"/>
          <p:cNvSpPr txBox="1"/>
          <p:nvPr/>
        </p:nvSpPr>
        <p:spPr>
          <a:xfrm>
            <a:off x="720000" y="3901125"/>
            <a:ext cx="7726800" cy="40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chemeClr val="lt2"/>
                </a:solidFill>
                <a:latin typeface="Oswald"/>
                <a:ea typeface="Oswald"/>
                <a:cs typeface="Oswald"/>
                <a:sym typeface="Oswald"/>
              </a:rPr>
              <a:t>CREDITS: This presentation template was created by </a:t>
            </a:r>
            <a:r>
              <a:rPr b="1" i="0" lang="es" sz="1200" u="none" cap="none" strike="noStrike">
                <a:solidFill>
                  <a:schemeClr val="lt2"/>
                </a:solidFill>
                <a:uFill>
                  <a:noFill/>
                </a:uFill>
                <a:latin typeface="Oswald"/>
                <a:ea typeface="Oswald"/>
                <a:cs typeface="Oswald"/>
                <a:sym typeface="Oswald"/>
                <a:hlinkClick r:id="rId2">
                  <a:extLst>
                    <a:ext uri="{A12FA001-AC4F-418D-AE19-62706E023703}">
                      <ahyp:hlinkClr val="tx"/>
                    </a:ext>
                  </a:extLst>
                </a:hlinkClick>
              </a:rPr>
              <a:t>Slidesgo</a:t>
            </a:r>
            <a:r>
              <a:rPr b="0" i="0" lang="es" sz="1200" u="none" cap="none" strike="noStrike">
                <a:solidFill>
                  <a:schemeClr val="lt2"/>
                </a:solidFill>
                <a:latin typeface="Oswald"/>
                <a:ea typeface="Oswald"/>
                <a:cs typeface="Oswald"/>
                <a:sym typeface="Oswald"/>
              </a:rPr>
              <a:t>, including icons by </a:t>
            </a:r>
            <a:r>
              <a:rPr b="1" i="0" lang="es" sz="1200" u="none" cap="none" strike="noStrike">
                <a:solidFill>
                  <a:schemeClr val="lt2"/>
                </a:solidFill>
                <a:uFill>
                  <a:noFill/>
                </a:uFill>
                <a:latin typeface="Oswald"/>
                <a:ea typeface="Oswald"/>
                <a:cs typeface="Oswald"/>
                <a:sym typeface="Oswald"/>
                <a:hlinkClick r:id="rId3">
                  <a:extLst>
                    <a:ext uri="{A12FA001-AC4F-418D-AE19-62706E023703}">
                      <ahyp:hlinkClr val="tx"/>
                    </a:ext>
                  </a:extLst>
                </a:hlinkClick>
              </a:rPr>
              <a:t>Flaticon</a:t>
            </a:r>
            <a:r>
              <a:rPr b="0" i="0" lang="es" sz="1200" u="none" cap="none" strike="noStrike">
                <a:solidFill>
                  <a:schemeClr val="lt2"/>
                </a:solidFill>
                <a:latin typeface="Oswald"/>
                <a:ea typeface="Oswald"/>
                <a:cs typeface="Oswald"/>
                <a:sym typeface="Oswald"/>
              </a:rPr>
              <a:t>, infographics &amp; images by </a:t>
            </a:r>
            <a:r>
              <a:rPr b="1" i="0" lang="es" sz="1200" u="none" cap="none" strike="noStrike">
                <a:solidFill>
                  <a:schemeClr val="lt2"/>
                </a:solidFill>
                <a:uFill>
                  <a:noFill/>
                </a:uFill>
                <a:latin typeface="Oswald"/>
                <a:ea typeface="Oswald"/>
                <a:cs typeface="Oswald"/>
                <a:sym typeface="Oswald"/>
                <a:hlinkClick r:id="rId4">
                  <a:extLst>
                    <a:ext uri="{A12FA001-AC4F-418D-AE19-62706E023703}">
                      <ahyp:hlinkClr val="tx"/>
                    </a:ext>
                  </a:extLst>
                </a:hlinkClick>
              </a:rPr>
              <a:t>Freepik</a:t>
            </a:r>
            <a:r>
              <a:rPr b="0" i="0" lang="es" sz="1200" u="none" cap="none" strike="noStrike">
                <a:solidFill>
                  <a:schemeClr val="lt2"/>
                </a:solidFill>
                <a:latin typeface="Oswald"/>
                <a:ea typeface="Oswald"/>
                <a:cs typeface="Oswald"/>
                <a:sym typeface="Oswald"/>
              </a:rPr>
              <a:t>.</a:t>
            </a:r>
            <a:endParaRPr b="0" i="0" sz="1200" u="none" cap="none" strike="noStrike">
              <a:solidFill>
                <a:schemeClr val="lt2"/>
              </a:solidFill>
              <a:latin typeface="Oswald"/>
              <a:ea typeface="Oswald"/>
              <a:cs typeface="Oswald"/>
              <a:sym typeface="Oswa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229" name="Shape 122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56"/>
          <p:cNvSpPr txBox="1"/>
          <p:nvPr>
            <p:ph type="title"/>
          </p:nvPr>
        </p:nvSpPr>
        <p:spPr>
          <a:xfrm>
            <a:off x="720000" y="537700"/>
            <a:ext cx="7717500" cy="45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Font typeface="Oswald"/>
              <a:buNone/>
              <a:defRPr sz="30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10" name="Google Shape;110;p56"/>
          <p:cNvGrpSpPr/>
          <p:nvPr/>
        </p:nvGrpSpPr>
        <p:grpSpPr>
          <a:xfrm>
            <a:off x="0" y="-43100"/>
            <a:ext cx="9144000" cy="5205000"/>
            <a:chOff x="0" y="-43100"/>
            <a:chExt cx="9144000" cy="5205000"/>
          </a:xfrm>
        </p:grpSpPr>
        <p:sp>
          <p:nvSpPr>
            <p:cNvPr id="111" name="Google Shape;111;p56"/>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6"/>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 name="Google Shape;113;p56"/>
            <p:cNvGrpSpPr/>
            <p:nvPr/>
          </p:nvGrpSpPr>
          <p:grpSpPr>
            <a:xfrm>
              <a:off x="2541307" y="86840"/>
              <a:ext cx="5686411" cy="292990"/>
              <a:chOff x="2039075" y="127544"/>
              <a:chExt cx="4783320" cy="310206"/>
            </a:xfrm>
          </p:grpSpPr>
          <p:sp>
            <p:nvSpPr>
              <p:cNvPr id="114" name="Google Shape;114;p56"/>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6"/>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 name="Google Shape;116;p56"/>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117" name="Google Shape;117;p56"/>
            <p:cNvGrpSpPr/>
            <p:nvPr/>
          </p:nvGrpSpPr>
          <p:grpSpPr>
            <a:xfrm>
              <a:off x="164775" y="142875"/>
              <a:ext cx="200100" cy="180875"/>
              <a:chOff x="164775" y="142875"/>
              <a:chExt cx="200100" cy="180875"/>
            </a:xfrm>
          </p:grpSpPr>
          <p:sp>
            <p:nvSpPr>
              <p:cNvPr id="118" name="Google Shape;118;p56"/>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6"/>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6"/>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 name="Google Shape;121;p56"/>
            <p:cNvGrpSpPr/>
            <p:nvPr/>
          </p:nvGrpSpPr>
          <p:grpSpPr>
            <a:xfrm>
              <a:off x="136421" y="2300197"/>
              <a:ext cx="244341" cy="214216"/>
              <a:chOff x="-46042675" y="3218600"/>
              <a:chExt cx="300100" cy="263100"/>
            </a:xfrm>
          </p:grpSpPr>
          <p:sp>
            <p:nvSpPr>
              <p:cNvPr id="122" name="Google Shape;122;p5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5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5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 name="Google Shape;128;p56"/>
            <p:cNvGrpSpPr/>
            <p:nvPr/>
          </p:nvGrpSpPr>
          <p:grpSpPr>
            <a:xfrm>
              <a:off x="119564" y="809446"/>
              <a:ext cx="278059" cy="224217"/>
              <a:chOff x="-13512225" y="4080275"/>
              <a:chExt cx="353675" cy="352875"/>
            </a:xfrm>
          </p:grpSpPr>
          <p:sp>
            <p:nvSpPr>
              <p:cNvPr id="129" name="Google Shape;129;p5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5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5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5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5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5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 name="Google Shape;140;p56"/>
            <p:cNvGrpSpPr/>
            <p:nvPr/>
          </p:nvGrpSpPr>
          <p:grpSpPr>
            <a:xfrm>
              <a:off x="125276" y="3001692"/>
              <a:ext cx="266639" cy="228787"/>
              <a:chOff x="-3037625" y="3254850"/>
              <a:chExt cx="299325" cy="256775"/>
            </a:xfrm>
          </p:grpSpPr>
          <p:sp>
            <p:nvSpPr>
              <p:cNvPr id="141" name="Google Shape;141;p5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5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5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 name="Google Shape;145;p56"/>
            <p:cNvGrpSpPr/>
            <p:nvPr/>
          </p:nvGrpSpPr>
          <p:grpSpPr>
            <a:xfrm>
              <a:off x="120575" y="1469909"/>
              <a:ext cx="276059" cy="343008"/>
              <a:chOff x="-2310650" y="3525775"/>
              <a:chExt cx="292250" cy="363125"/>
            </a:xfrm>
          </p:grpSpPr>
          <p:sp>
            <p:nvSpPr>
              <p:cNvPr id="146" name="Google Shape;146;p5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5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5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 name="Google Shape;150;p56"/>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151" name="Google Shape;151;p56"/>
            <p:cNvGrpSpPr/>
            <p:nvPr/>
          </p:nvGrpSpPr>
          <p:grpSpPr>
            <a:xfrm>
              <a:off x="491193" y="148561"/>
              <a:ext cx="247352" cy="188727"/>
              <a:chOff x="1433349" y="2152174"/>
              <a:chExt cx="1316400" cy="1004400"/>
            </a:xfrm>
          </p:grpSpPr>
          <p:sp>
            <p:nvSpPr>
              <p:cNvPr id="152" name="Google Shape;152;p56"/>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56"/>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54" name="Google Shape;154;p56"/>
          <p:cNvGrpSpPr/>
          <p:nvPr/>
        </p:nvGrpSpPr>
        <p:grpSpPr>
          <a:xfrm>
            <a:off x="557932" y="201447"/>
            <a:ext cx="125282" cy="89173"/>
            <a:chOff x="1152000" y="3898200"/>
            <a:chExt cx="766254" cy="545400"/>
          </a:xfrm>
        </p:grpSpPr>
        <p:sp>
          <p:nvSpPr>
            <p:cNvPr id="155" name="Google Shape;155;p56"/>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56"/>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7" name="Shape 157"/>
        <p:cNvGrpSpPr/>
        <p:nvPr/>
      </p:nvGrpSpPr>
      <p:grpSpPr>
        <a:xfrm>
          <a:off x="0" y="0"/>
          <a:ext cx="0" cy="0"/>
          <a:chOff x="0" y="0"/>
          <a:chExt cx="0" cy="0"/>
        </a:xfrm>
      </p:grpSpPr>
      <p:sp>
        <p:nvSpPr>
          <p:cNvPr id="158" name="Google Shape;158;p57"/>
          <p:cNvSpPr txBox="1"/>
          <p:nvPr>
            <p:ph type="title"/>
          </p:nvPr>
        </p:nvSpPr>
        <p:spPr>
          <a:xfrm>
            <a:off x="2088625" y="3677900"/>
            <a:ext cx="5826900" cy="46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9" name="Google Shape;159;p57"/>
          <p:cNvSpPr txBox="1"/>
          <p:nvPr>
            <p:ph idx="2" type="title"/>
          </p:nvPr>
        </p:nvSpPr>
        <p:spPr>
          <a:xfrm>
            <a:off x="713225" y="3591350"/>
            <a:ext cx="1215600" cy="993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4800"/>
              <a:buNone/>
              <a:defRPr b="1" sz="4800">
                <a:solidFill>
                  <a:srgbClr val="FFFFFF"/>
                </a:solidFill>
              </a:defRPr>
            </a:lvl1pPr>
            <a:lvl2pPr lvl="1" algn="l">
              <a:lnSpc>
                <a:spcPct val="100000"/>
              </a:lnSpc>
              <a:spcBef>
                <a:spcPts val="0"/>
              </a:spcBef>
              <a:spcAft>
                <a:spcPts val="0"/>
              </a:spcAft>
              <a:buSzPts val="12000"/>
              <a:buFont typeface="Roboto"/>
              <a:buNone/>
              <a:defRPr sz="12000">
                <a:latin typeface="Roboto"/>
                <a:ea typeface="Roboto"/>
                <a:cs typeface="Roboto"/>
                <a:sym typeface="Roboto"/>
              </a:defRPr>
            </a:lvl2pPr>
            <a:lvl3pPr lvl="2" algn="l">
              <a:lnSpc>
                <a:spcPct val="100000"/>
              </a:lnSpc>
              <a:spcBef>
                <a:spcPts val="0"/>
              </a:spcBef>
              <a:spcAft>
                <a:spcPts val="0"/>
              </a:spcAft>
              <a:buSzPts val="12000"/>
              <a:buFont typeface="Roboto"/>
              <a:buNone/>
              <a:defRPr sz="12000">
                <a:latin typeface="Roboto"/>
                <a:ea typeface="Roboto"/>
                <a:cs typeface="Roboto"/>
                <a:sym typeface="Roboto"/>
              </a:defRPr>
            </a:lvl3pPr>
            <a:lvl4pPr lvl="3" algn="l">
              <a:lnSpc>
                <a:spcPct val="100000"/>
              </a:lnSpc>
              <a:spcBef>
                <a:spcPts val="0"/>
              </a:spcBef>
              <a:spcAft>
                <a:spcPts val="0"/>
              </a:spcAft>
              <a:buSzPts val="12000"/>
              <a:buFont typeface="Roboto"/>
              <a:buNone/>
              <a:defRPr sz="12000">
                <a:latin typeface="Roboto"/>
                <a:ea typeface="Roboto"/>
                <a:cs typeface="Roboto"/>
                <a:sym typeface="Roboto"/>
              </a:defRPr>
            </a:lvl4pPr>
            <a:lvl5pPr lvl="4" algn="l">
              <a:lnSpc>
                <a:spcPct val="100000"/>
              </a:lnSpc>
              <a:spcBef>
                <a:spcPts val="0"/>
              </a:spcBef>
              <a:spcAft>
                <a:spcPts val="0"/>
              </a:spcAft>
              <a:buSzPts val="12000"/>
              <a:buFont typeface="Roboto"/>
              <a:buNone/>
              <a:defRPr sz="12000">
                <a:latin typeface="Roboto"/>
                <a:ea typeface="Roboto"/>
                <a:cs typeface="Roboto"/>
                <a:sym typeface="Roboto"/>
              </a:defRPr>
            </a:lvl5pPr>
            <a:lvl6pPr lvl="5" algn="l">
              <a:lnSpc>
                <a:spcPct val="100000"/>
              </a:lnSpc>
              <a:spcBef>
                <a:spcPts val="0"/>
              </a:spcBef>
              <a:spcAft>
                <a:spcPts val="0"/>
              </a:spcAft>
              <a:buSzPts val="12000"/>
              <a:buFont typeface="Roboto"/>
              <a:buNone/>
              <a:defRPr sz="12000">
                <a:latin typeface="Roboto"/>
                <a:ea typeface="Roboto"/>
                <a:cs typeface="Roboto"/>
                <a:sym typeface="Roboto"/>
              </a:defRPr>
            </a:lvl6pPr>
            <a:lvl7pPr lvl="6" algn="l">
              <a:lnSpc>
                <a:spcPct val="100000"/>
              </a:lnSpc>
              <a:spcBef>
                <a:spcPts val="0"/>
              </a:spcBef>
              <a:spcAft>
                <a:spcPts val="0"/>
              </a:spcAft>
              <a:buSzPts val="12000"/>
              <a:buFont typeface="Roboto"/>
              <a:buNone/>
              <a:defRPr sz="12000">
                <a:latin typeface="Roboto"/>
                <a:ea typeface="Roboto"/>
                <a:cs typeface="Roboto"/>
                <a:sym typeface="Roboto"/>
              </a:defRPr>
            </a:lvl7pPr>
            <a:lvl8pPr lvl="7" algn="l">
              <a:lnSpc>
                <a:spcPct val="100000"/>
              </a:lnSpc>
              <a:spcBef>
                <a:spcPts val="0"/>
              </a:spcBef>
              <a:spcAft>
                <a:spcPts val="0"/>
              </a:spcAft>
              <a:buSzPts val="12000"/>
              <a:buFont typeface="Roboto"/>
              <a:buNone/>
              <a:defRPr sz="12000">
                <a:latin typeface="Roboto"/>
                <a:ea typeface="Roboto"/>
                <a:cs typeface="Roboto"/>
                <a:sym typeface="Roboto"/>
              </a:defRPr>
            </a:lvl8pPr>
            <a:lvl9pPr lvl="8" algn="l">
              <a:lnSpc>
                <a:spcPct val="100000"/>
              </a:lnSpc>
              <a:spcBef>
                <a:spcPts val="0"/>
              </a:spcBef>
              <a:spcAft>
                <a:spcPts val="0"/>
              </a:spcAft>
              <a:buSzPts val="12000"/>
              <a:buFont typeface="Roboto"/>
              <a:buNone/>
              <a:defRPr sz="12000">
                <a:latin typeface="Roboto"/>
                <a:ea typeface="Roboto"/>
                <a:cs typeface="Roboto"/>
                <a:sym typeface="Roboto"/>
              </a:defRPr>
            </a:lvl9pPr>
          </a:lstStyle>
          <a:p/>
        </p:txBody>
      </p:sp>
      <p:sp>
        <p:nvSpPr>
          <p:cNvPr id="160" name="Google Shape;160;p57"/>
          <p:cNvSpPr txBox="1"/>
          <p:nvPr>
            <p:ph idx="1" type="subTitle"/>
          </p:nvPr>
        </p:nvSpPr>
        <p:spPr>
          <a:xfrm>
            <a:off x="2088625" y="4107900"/>
            <a:ext cx="5826900" cy="464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Roboto"/>
              <a:buNone/>
              <a:defRPr b="0" i="0" sz="18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9pPr>
          </a:lstStyle>
          <a:p/>
        </p:txBody>
      </p:sp>
      <p:sp>
        <p:nvSpPr>
          <p:cNvPr id="161" name="Google Shape;161;p57"/>
          <p:cNvSpPr/>
          <p:nvPr/>
        </p:nvSpPr>
        <p:spPr>
          <a:xfrm>
            <a:off x="713225" y="3579000"/>
            <a:ext cx="1302000" cy="993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 name="Google Shape;162;p57"/>
          <p:cNvGrpSpPr/>
          <p:nvPr/>
        </p:nvGrpSpPr>
        <p:grpSpPr>
          <a:xfrm>
            <a:off x="0" y="-43100"/>
            <a:ext cx="9144000" cy="5205000"/>
            <a:chOff x="0" y="-43100"/>
            <a:chExt cx="9144000" cy="5205000"/>
          </a:xfrm>
        </p:grpSpPr>
        <p:sp>
          <p:nvSpPr>
            <p:cNvPr id="163" name="Google Shape;163;p57"/>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7"/>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5" name="Google Shape;165;p57"/>
            <p:cNvGrpSpPr/>
            <p:nvPr/>
          </p:nvGrpSpPr>
          <p:grpSpPr>
            <a:xfrm>
              <a:off x="2541307" y="86840"/>
              <a:ext cx="5686411" cy="292990"/>
              <a:chOff x="2039075" y="127544"/>
              <a:chExt cx="4783320" cy="310206"/>
            </a:xfrm>
          </p:grpSpPr>
          <p:sp>
            <p:nvSpPr>
              <p:cNvPr id="166" name="Google Shape;166;p57"/>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57"/>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8" name="Google Shape;168;p57"/>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169" name="Google Shape;169;p57"/>
            <p:cNvGrpSpPr/>
            <p:nvPr/>
          </p:nvGrpSpPr>
          <p:grpSpPr>
            <a:xfrm>
              <a:off x="164775" y="142875"/>
              <a:ext cx="200100" cy="180875"/>
              <a:chOff x="164775" y="142875"/>
              <a:chExt cx="200100" cy="180875"/>
            </a:xfrm>
          </p:grpSpPr>
          <p:sp>
            <p:nvSpPr>
              <p:cNvPr id="170" name="Google Shape;170;p57"/>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57"/>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57"/>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 name="Google Shape;173;p57"/>
            <p:cNvGrpSpPr/>
            <p:nvPr/>
          </p:nvGrpSpPr>
          <p:grpSpPr>
            <a:xfrm>
              <a:off x="136421" y="2300197"/>
              <a:ext cx="244341" cy="214216"/>
              <a:chOff x="-46042675" y="3218600"/>
              <a:chExt cx="300100" cy="263100"/>
            </a:xfrm>
          </p:grpSpPr>
          <p:sp>
            <p:nvSpPr>
              <p:cNvPr id="174" name="Google Shape;174;p5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5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 name="Google Shape;180;p57"/>
            <p:cNvGrpSpPr/>
            <p:nvPr/>
          </p:nvGrpSpPr>
          <p:grpSpPr>
            <a:xfrm>
              <a:off x="119564" y="809446"/>
              <a:ext cx="278059" cy="224217"/>
              <a:chOff x="-13512225" y="4080275"/>
              <a:chExt cx="353675" cy="352875"/>
            </a:xfrm>
          </p:grpSpPr>
          <p:sp>
            <p:nvSpPr>
              <p:cNvPr id="181" name="Google Shape;181;p5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5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5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 name="Google Shape;192;p57"/>
            <p:cNvGrpSpPr/>
            <p:nvPr/>
          </p:nvGrpSpPr>
          <p:grpSpPr>
            <a:xfrm>
              <a:off x="125276" y="3001692"/>
              <a:ext cx="266639" cy="228787"/>
              <a:chOff x="-3037625" y="3254850"/>
              <a:chExt cx="299325" cy="256775"/>
            </a:xfrm>
          </p:grpSpPr>
          <p:sp>
            <p:nvSpPr>
              <p:cNvPr id="193" name="Google Shape;193;p5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 name="Google Shape;197;p57"/>
            <p:cNvGrpSpPr/>
            <p:nvPr/>
          </p:nvGrpSpPr>
          <p:grpSpPr>
            <a:xfrm>
              <a:off x="120575" y="1469909"/>
              <a:ext cx="276059" cy="343008"/>
              <a:chOff x="-2310650" y="3525775"/>
              <a:chExt cx="292250" cy="363125"/>
            </a:xfrm>
          </p:grpSpPr>
          <p:sp>
            <p:nvSpPr>
              <p:cNvPr id="198" name="Google Shape;198;p5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5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5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2" name="Google Shape;202;p57"/>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203" name="Google Shape;203;p57"/>
            <p:cNvGrpSpPr/>
            <p:nvPr/>
          </p:nvGrpSpPr>
          <p:grpSpPr>
            <a:xfrm>
              <a:off x="491193" y="148561"/>
              <a:ext cx="247352" cy="188727"/>
              <a:chOff x="1433349" y="2152174"/>
              <a:chExt cx="1316400" cy="1004400"/>
            </a:xfrm>
          </p:grpSpPr>
          <p:sp>
            <p:nvSpPr>
              <p:cNvPr id="204" name="Google Shape;204;p57"/>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7"/>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06" name="Google Shape;206;p57"/>
          <p:cNvGrpSpPr/>
          <p:nvPr/>
        </p:nvGrpSpPr>
        <p:grpSpPr>
          <a:xfrm>
            <a:off x="557932" y="201447"/>
            <a:ext cx="125282" cy="89173"/>
            <a:chOff x="1152000" y="3898200"/>
            <a:chExt cx="766254" cy="545400"/>
          </a:xfrm>
        </p:grpSpPr>
        <p:sp>
          <p:nvSpPr>
            <p:cNvPr id="207" name="Google Shape;207;p57"/>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57"/>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9" name="Shape 209"/>
        <p:cNvGrpSpPr/>
        <p:nvPr/>
      </p:nvGrpSpPr>
      <p:grpSpPr>
        <a:xfrm>
          <a:off x="0" y="0"/>
          <a:ext cx="0" cy="0"/>
          <a:chOff x="0" y="0"/>
          <a:chExt cx="0" cy="0"/>
        </a:xfrm>
      </p:grpSpPr>
      <p:sp>
        <p:nvSpPr>
          <p:cNvPr id="210" name="Google Shape;210;p58"/>
          <p:cNvSpPr txBox="1"/>
          <p:nvPr>
            <p:ph idx="1" type="subTitle"/>
          </p:nvPr>
        </p:nvSpPr>
        <p:spPr>
          <a:xfrm>
            <a:off x="713250" y="1186600"/>
            <a:ext cx="7717500" cy="338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Light"/>
              <a:buAutoNum type="arabicPeriod"/>
              <a:defRPr b="0" i="0" sz="1400" u="none" cap="none" strike="noStrike">
                <a:solidFill>
                  <a:schemeClr val="lt2"/>
                </a:solidFill>
                <a:latin typeface="Oswald Light"/>
                <a:ea typeface="Oswald Light"/>
                <a:cs typeface="Oswald Light"/>
                <a:sym typeface="Oswald Light"/>
              </a:defRPr>
            </a:lvl1pPr>
            <a:lvl2pPr lvl="1" marR="0" rtl="0" algn="l">
              <a:lnSpc>
                <a:spcPct val="100000"/>
              </a:lnSpc>
              <a:spcBef>
                <a:spcPts val="0"/>
              </a:spcBef>
              <a:spcAft>
                <a:spcPts val="0"/>
              </a:spcAft>
              <a:buClr>
                <a:srgbClr val="000000"/>
              </a:buClr>
              <a:buSzPts val="1400"/>
              <a:buFont typeface="Roboto"/>
              <a:buAutoNum type="alphaLcPeriod"/>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Roboto"/>
              <a:buAutoNum type="romanLcPeriod"/>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Roboto"/>
              <a:buAutoNum type="arabicPeriod"/>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Roboto"/>
              <a:buAutoNum type="alphaLcPeriod"/>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Roboto"/>
              <a:buAutoNum type="romanLcPeriod"/>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Roboto"/>
              <a:buAutoNum type="arabicPeriod"/>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Roboto"/>
              <a:buAutoNum type="alphaLcPeriod"/>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Roboto"/>
              <a:buAutoNum type="romanLcPeriod"/>
              <a:defRPr b="0" i="0" sz="1400" u="none" cap="none" strike="noStrike">
                <a:solidFill>
                  <a:srgbClr val="000000"/>
                </a:solidFill>
                <a:latin typeface="Roboto"/>
                <a:ea typeface="Roboto"/>
                <a:cs typeface="Roboto"/>
                <a:sym typeface="Roboto"/>
              </a:defRPr>
            </a:lvl9pPr>
          </a:lstStyle>
          <a:p/>
        </p:txBody>
      </p:sp>
      <p:sp>
        <p:nvSpPr>
          <p:cNvPr id="211" name="Google Shape;211;p58"/>
          <p:cNvSpPr txBox="1"/>
          <p:nvPr>
            <p:ph type="title"/>
          </p:nvPr>
        </p:nvSpPr>
        <p:spPr>
          <a:xfrm>
            <a:off x="713250" y="539500"/>
            <a:ext cx="7717500" cy="64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Font typeface="Oswald"/>
              <a:buNone/>
              <a:defRPr sz="30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212" name="Google Shape;212;p58"/>
          <p:cNvGrpSpPr/>
          <p:nvPr/>
        </p:nvGrpSpPr>
        <p:grpSpPr>
          <a:xfrm>
            <a:off x="0" y="-43100"/>
            <a:ext cx="9144000" cy="5205000"/>
            <a:chOff x="0" y="-43100"/>
            <a:chExt cx="9144000" cy="5205000"/>
          </a:xfrm>
        </p:grpSpPr>
        <p:sp>
          <p:nvSpPr>
            <p:cNvPr id="213" name="Google Shape;213;p58"/>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58"/>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5" name="Google Shape;215;p58"/>
            <p:cNvGrpSpPr/>
            <p:nvPr/>
          </p:nvGrpSpPr>
          <p:grpSpPr>
            <a:xfrm>
              <a:off x="2541307" y="86840"/>
              <a:ext cx="5686411" cy="292990"/>
              <a:chOff x="2039075" y="127544"/>
              <a:chExt cx="4783320" cy="310206"/>
            </a:xfrm>
          </p:grpSpPr>
          <p:sp>
            <p:nvSpPr>
              <p:cNvPr id="216" name="Google Shape;216;p58"/>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58"/>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 name="Google Shape;218;p58"/>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219" name="Google Shape;219;p58"/>
            <p:cNvGrpSpPr/>
            <p:nvPr/>
          </p:nvGrpSpPr>
          <p:grpSpPr>
            <a:xfrm>
              <a:off x="164775" y="142875"/>
              <a:ext cx="200100" cy="180875"/>
              <a:chOff x="164775" y="142875"/>
              <a:chExt cx="200100" cy="180875"/>
            </a:xfrm>
          </p:grpSpPr>
          <p:sp>
            <p:nvSpPr>
              <p:cNvPr id="220" name="Google Shape;220;p58"/>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58"/>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8"/>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 name="Google Shape;223;p58"/>
            <p:cNvGrpSpPr/>
            <p:nvPr/>
          </p:nvGrpSpPr>
          <p:grpSpPr>
            <a:xfrm>
              <a:off x="136421" y="2300197"/>
              <a:ext cx="244341" cy="214216"/>
              <a:chOff x="-46042675" y="3218600"/>
              <a:chExt cx="300100" cy="263100"/>
            </a:xfrm>
          </p:grpSpPr>
          <p:sp>
            <p:nvSpPr>
              <p:cNvPr id="224" name="Google Shape;224;p5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5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5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5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5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5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 name="Google Shape;230;p58"/>
            <p:cNvGrpSpPr/>
            <p:nvPr/>
          </p:nvGrpSpPr>
          <p:grpSpPr>
            <a:xfrm>
              <a:off x="119564" y="809446"/>
              <a:ext cx="278059" cy="224217"/>
              <a:chOff x="-13512225" y="4080275"/>
              <a:chExt cx="353675" cy="352875"/>
            </a:xfrm>
          </p:grpSpPr>
          <p:sp>
            <p:nvSpPr>
              <p:cNvPr id="231" name="Google Shape;231;p5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5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5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5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 name="Google Shape;242;p58"/>
            <p:cNvGrpSpPr/>
            <p:nvPr/>
          </p:nvGrpSpPr>
          <p:grpSpPr>
            <a:xfrm>
              <a:off x="125276" y="3001692"/>
              <a:ext cx="266639" cy="228787"/>
              <a:chOff x="-3037625" y="3254850"/>
              <a:chExt cx="299325" cy="256775"/>
            </a:xfrm>
          </p:grpSpPr>
          <p:sp>
            <p:nvSpPr>
              <p:cNvPr id="243" name="Google Shape;243;p5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5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 name="Google Shape;247;p58"/>
            <p:cNvGrpSpPr/>
            <p:nvPr/>
          </p:nvGrpSpPr>
          <p:grpSpPr>
            <a:xfrm>
              <a:off x="120575" y="1469909"/>
              <a:ext cx="276059" cy="343008"/>
              <a:chOff x="-2310650" y="3525775"/>
              <a:chExt cx="292250" cy="363125"/>
            </a:xfrm>
          </p:grpSpPr>
          <p:sp>
            <p:nvSpPr>
              <p:cNvPr id="248" name="Google Shape;248;p5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2" name="Google Shape;252;p58"/>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253" name="Google Shape;253;p58"/>
            <p:cNvGrpSpPr/>
            <p:nvPr/>
          </p:nvGrpSpPr>
          <p:grpSpPr>
            <a:xfrm>
              <a:off x="491193" y="148561"/>
              <a:ext cx="247352" cy="188727"/>
              <a:chOff x="1433349" y="2152174"/>
              <a:chExt cx="1316400" cy="1004400"/>
            </a:xfrm>
          </p:grpSpPr>
          <p:sp>
            <p:nvSpPr>
              <p:cNvPr id="254" name="Google Shape;254;p58"/>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8"/>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56" name="Google Shape;256;p58"/>
          <p:cNvGrpSpPr/>
          <p:nvPr/>
        </p:nvGrpSpPr>
        <p:grpSpPr>
          <a:xfrm>
            <a:off x="557932" y="201447"/>
            <a:ext cx="125282" cy="89173"/>
            <a:chOff x="1152000" y="3898200"/>
            <a:chExt cx="766254" cy="545400"/>
          </a:xfrm>
        </p:grpSpPr>
        <p:sp>
          <p:nvSpPr>
            <p:cNvPr id="257" name="Google Shape;257;p58"/>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58"/>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_1_1">
    <p:spTree>
      <p:nvGrpSpPr>
        <p:cNvPr id="259" name="Shape 259"/>
        <p:cNvGrpSpPr/>
        <p:nvPr/>
      </p:nvGrpSpPr>
      <p:grpSpPr>
        <a:xfrm>
          <a:off x="0" y="0"/>
          <a:ext cx="0" cy="0"/>
          <a:chOff x="0" y="0"/>
          <a:chExt cx="0" cy="0"/>
        </a:xfrm>
      </p:grpSpPr>
      <p:sp>
        <p:nvSpPr>
          <p:cNvPr id="260" name="Google Shape;260;p59"/>
          <p:cNvSpPr/>
          <p:nvPr/>
        </p:nvSpPr>
        <p:spPr>
          <a:xfrm>
            <a:off x="164775" y="142875"/>
            <a:ext cx="200100" cy="3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1" name="Google Shape;261;p59"/>
          <p:cNvGrpSpPr/>
          <p:nvPr/>
        </p:nvGrpSpPr>
        <p:grpSpPr>
          <a:xfrm>
            <a:off x="0" y="-43100"/>
            <a:ext cx="9144000" cy="5205000"/>
            <a:chOff x="0" y="-43100"/>
            <a:chExt cx="9144000" cy="5205000"/>
          </a:xfrm>
        </p:grpSpPr>
        <p:sp>
          <p:nvSpPr>
            <p:cNvPr id="262" name="Google Shape;262;p59"/>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9"/>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4" name="Google Shape;264;p59"/>
            <p:cNvGrpSpPr/>
            <p:nvPr/>
          </p:nvGrpSpPr>
          <p:grpSpPr>
            <a:xfrm>
              <a:off x="2541307" y="86840"/>
              <a:ext cx="5686411" cy="292990"/>
              <a:chOff x="2039075" y="127544"/>
              <a:chExt cx="4783320" cy="310206"/>
            </a:xfrm>
          </p:grpSpPr>
          <p:sp>
            <p:nvSpPr>
              <p:cNvPr id="265" name="Google Shape;265;p59"/>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9"/>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7" name="Google Shape;267;p59"/>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268" name="Google Shape;268;p59"/>
            <p:cNvGrpSpPr/>
            <p:nvPr/>
          </p:nvGrpSpPr>
          <p:grpSpPr>
            <a:xfrm>
              <a:off x="164775" y="142875"/>
              <a:ext cx="200100" cy="180875"/>
              <a:chOff x="164775" y="142875"/>
              <a:chExt cx="200100" cy="180875"/>
            </a:xfrm>
          </p:grpSpPr>
          <p:sp>
            <p:nvSpPr>
              <p:cNvPr id="269" name="Google Shape;269;p59"/>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9"/>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9"/>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2" name="Google Shape;272;p59"/>
            <p:cNvGrpSpPr/>
            <p:nvPr/>
          </p:nvGrpSpPr>
          <p:grpSpPr>
            <a:xfrm>
              <a:off x="136421" y="2300197"/>
              <a:ext cx="244341" cy="214216"/>
              <a:chOff x="-46042675" y="3218600"/>
              <a:chExt cx="300100" cy="263100"/>
            </a:xfrm>
          </p:grpSpPr>
          <p:sp>
            <p:nvSpPr>
              <p:cNvPr id="273" name="Google Shape;273;p5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5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5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9" name="Google Shape;279;p59"/>
            <p:cNvGrpSpPr/>
            <p:nvPr/>
          </p:nvGrpSpPr>
          <p:grpSpPr>
            <a:xfrm>
              <a:off x="119564" y="809446"/>
              <a:ext cx="278059" cy="224217"/>
              <a:chOff x="-13512225" y="4080275"/>
              <a:chExt cx="353675" cy="352875"/>
            </a:xfrm>
          </p:grpSpPr>
          <p:sp>
            <p:nvSpPr>
              <p:cNvPr id="280" name="Google Shape;280;p5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5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5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5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 name="Google Shape;291;p59"/>
            <p:cNvGrpSpPr/>
            <p:nvPr/>
          </p:nvGrpSpPr>
          <p:grpSpPr>
            <a:xfrm>
              <a:off x="125276" y="3001692"/>
              <a:ext cx="266639" cy="228787"/>
              <a:chOff x="-3037625" y="3254850"/>
              <a:chExt cx="299325" cy="256775"/>
            </a:xfrm>
          </p:grpSpPr>
          <p:sp>
            <p:nvSpPr>
              <p:cNvPr id="292" name="Google Shape;292;p5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6" name="Google Shape;296;p59"/>
            <p:cNvGrpSpPr/>
            <p:nvPr/>
          </p:nvGrpSpPr>
          <p:grpSpPr>
            <a:xfrm>
              <a:off x="120575" y="1469909"/>
              <a:ext cx="276059" cy="343008"/>
              <a:chOff x="-2310650" y="3525775"/>
              <a:chExt cx="292250" cy="363125"/>
            </a:xfrm>
          </p:grpSpPr>
          <p:sp>
            <p:nvSpPr>
              <p:cNvPr id="297" name="Google Shape;297;p5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5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5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1" name="Google Shape;301;p59"/>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302" name="Google Shape;302;p59"/>
            <p:cNvGrpSpPr/>
            <p:nvPr/>
          </p:nvGrpSpPr>
          <p:grpSpPr>
            <a:xfrm>
              <a:off x="491193" y="148561"/>
              <a:ext cx="247352" cy="188727"/>
              <a:chOff x="1433349" y="2152174"/>
              <a:chExt cx="1316400" cy="1004400"/>
            </a:xfrm>
          </p:grpSpPr>
          <p:sp>
            <p:nvSpPr>
              <p:cNvPr id="303" name="Google Shape;303;p59"/>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59"/>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9"/>
              <p:cNvSpPr/>
              <p:nvPr/>
            </p:nvSpPr>
            <p:spPr>
              <a:xfrm rot="5400000">
                <a:off x="1974719" y="2501057"/>
                <a:ext cx="354300" cy="306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06" name="Google Shape;306;p59"/>
          <p:cNvGrpSpPr/>
          <p:nvPr/>
        </p:nvGrpSpPr>
        <p:grpSpPr>
          <a:xfrm>
            <a:off x="557932" y="201447"/>
            <a:ext cx="125282" cy="89173"/>
            <a:chOff x="1152000" y="3898200"/>
            <a:chExt cx="766254" cy="545400"/>
          </a:xfrm>
        </p:grpSpPr>
        <p:sp>
          <p:nvSpPr>
            <p:cNvPr id="307" name="Google Shape;307;p59"/>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59"/>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2_1">
    <p:spTree>
      <p:nvGrpSpPr>
        <p:cNvPr id="309" name="Shape 309"/>
        <p:cNvGrpSpPr/>
        <p:nvPr/>
      </p:nvGrpSpPr>
      <p:grpSpPr>
        <a:xfrm>
          <a:off x="0" y="0"/>
          <a:ext cx="0" cy="0"/>
          <a:chOff x="0" y="0"/>
          <a:chExt cx="0" cy="0"/>
        </a:xfrm>
      </p:grpSpPr>
      <p:sp>
        <p:nvSpPr>
          <p:cNvPr id="310" name="Google Shape;310;p60"/>
          <p:cNvSpPr txBox="1"/>
          <p:nvPr>
            <p:ph type="title"/>
          </p:nvPr>
        </p:nvSpPr>
        <p:spPr>
          <a:xfrm>
            <a:off x="5122813" y="3579825"/>
            <a:ext cx="2270700" cy="47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1" name="Google Shape;311;p60"/>
          <p:cNvSpPr txBox="1"/>
          <p:nvPr>
            <p:ph idx="1" type="subTitle"/>
          </p:nvPr>
        </p:nvSpPr>
        <p:spPr>
          <a:xfrm>
            <a:off x="1750488" y="1612725"/>
            <a:ext cx="5643000" cy="1967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3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12" name="Google Shape;312;p60"/>
          <p:cNvGrpSpPr/>
          <p:nvPr/>
        </p:nvGrpSpPr>
        <p:grpSpPr>
          <a:xfrm>
            <a:off x="0" y="-43100"/>
            <a:ext cx="9144000" cy="5205000"/>
            <a:chOff x="0" y="-43100"/>
            <a:chExt cx="9144000" cy="5205000"/>
          </a:xfrm>
        </p:grpSpPr>
        <p:sp>
          <p:nvSpPr>
            <p:cNvPr id="313" name="Google Shape;313;p60"/>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0"/>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5" name="Google Shape;315;p60"/>
            <p:cNvGrpSpPr/>
            <p:nvPr/>
          </p:nvGrpSpPr>
          <p:grpSpPr>
            <a:xfrm>
              <a:off x="2541307" y="86840"/>
              <a:ext cx="5686411" cy="292990"/>
              <a:chOff x="2039075" y="127544"/>
              <a:chExt cx="4783320" cy="310206"/>
            </a:xfrm>
          </p:grpSpPr>
          <p:sp>
            <p:nvSpPr>
              <p:cNvPr id="316" name="Google Shape;316;p60"/>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60"/>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8" name="Google Shape;318;p60"/>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319" name="Google Shape;319;p60"/>
            <p:cNvGrpSpPr/>
            <p:nvPr/>
          </p:nvGrpSpPr>
          <p:grpSpPr>
            <a:xfrm>
              <a:off x="164775" y="142875"/>
              <a:ext cx="200100" cy="180875"/>
              <a:chOff x="164775" y="142875"/>
              <a:chExt cx="200100" cy="180875"/>
            </a:xfrm>
          </p:grpSpPr>
          <p:sp>
            <p:nvSpPr>
              <p:cNvPr id="320" name="Google Shape;320;p60"/>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60"/>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60"/>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3" name="Google Shape;323;p60"/>
            <p:cNvGrpSpPr/>
            <p:nvPr/>
          </p:nvGrpSpPr>
          <p:grpSpPr>
            <a:xfrm>
              <a:off x="136421" y="2300197"/>
              <a:ext cx="244341" cy="214216"/>
              <a:chOff x="-46042675" y="3218600"/>
              <a:chExt cx="300100" cy="263100"/>
            </a:xfrm>
          </p:grpSpPr>
          <p:sp>
            <p:nvSpPr>
              <p:cNvPr id="324" name="Google Shape;324;p6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6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6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0" name="Google Shape;330;p60"/>
            <p:cNvGrpSpPr/>
            <p:nvPr/>
          </p:nvGrpSpPr>
          <p:grpSpPr>
            <a:xfrm>
              <a:off x="119564" y="809446"/>
              <a:ext cx="278059" cy="224217"/>
              <a:chOff x="-13512225" y="4080275"/>
              <a:chExt cx="353675" cy="352875"/>
            </a:xfrm>
          </p:grpSpPr>
          <p:sp>
            <p:nvSpPr>
              <p:cNvPr id="331" name="Google Shape;331;p6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6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6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2" name="Google Shape;342;p60"/>
            <p:cNvGrpSpPr/>
            <p:nvPr/>
          </p:nvGrpSpPr>
          <p:grpSpPr>
            <a:xfrm>
              <a:off x="125276" y="3001692"/>
              <a:ext cx="266639" cy="228787"/>
              <a:chOff x="-3037625" y="3254850"/>
              <a:chExt cx="299325" cy="256775"/>
            </a:xfrm>
          </p:grpSpPr>
          <p:sp>
            <p:nvSpPr>
              <p:cNvPr id="343" name="Google Shape;343;p6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6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7" name="Google Shape;347;p60"/>
            <p:cNvGrpSpPr/>
            <p:nvPr/>
          </p:nvGrpSpPr>
          <p:grpSpPr>
            <a:xfrm>
              <a:off x="120575" y="1469909"/>
              <a:ext cx="276059" cy="343008"/>
              <a:chOff x="-2310650" y="3525775"/>
              <a:chExt cx="292250" cy="363125"/>
            </a:xfrm>
          </p:grpSpPr>
          <p:sp>
            <p:nvSpPr>
              <p:cNvPr id="348" name="Google Shape;348;p6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6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6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6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2" name="Google Shape;352;p60"/>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353" name="Google Shape;353;p60"/>
            <p:cNvGrpSpPr/>
            <p:nvPr/>
          </p:nvGrpSpPr>
          <p:grpSpPr>
            <a:xfrm>
              <a:off x="491193" y="148561"/>
              <a:ext cx="247352" cy="188727"/>
              <a:chOff x="1433349" y="2152174"/>
              <a:chExt cx="1316400" cy="1004400"/>
            </a:xfrm>
          </p:grpSpPr>
          <p:sp>
            <p:nvSpPr>
              <p:cNvPr id="354" name="Google Shape;354;p60"/>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0"/>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60"/>
              <p:cNvSpPr/>
              <p:nvPr/>
            </p:nvSpPr>
            <p:spPr>
              <a:xfrm rot="5400000">
                <a:off x="1974719" y="2501057"/>
                <a:ext cx="354300" cy="306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57" name="Google Shape;357;p60"/>
          <p:cNvGrpSpPr/>
          <p:nvPr/>
        </p:nvGrpSpPr>
        <p:grpSpPr>
          <a:xfrm>
            <a:off x="557932" y="201447"/>
            <a:ext cx="125282" cy="89173"/>
            <a:chOff x="1152000" y="3898200"/>
            <a:chExt cx="766254" cy="545400"/>
          </a:xfrm>
        </p:grpSpPr>
        <p:sp>
          <p:nvSpPr>
            <p:cNvPr id="358" name="Google Shape;358;p60"/>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60"/>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60" name="Shape 360"/>
        <p:cNvGrpSpPr/>
        <p:nvPr/>
      </p:nvGrpSpPr>
      <p:grpSpPr>
        <a:xfrm>
          <a:off x="0" y="0"/>
          <a:ext cx="0" cy="0"/>
          <a:chOff x="0" y="0"/>
          <a:chExt cx="0" cy="0"/>
        </a:xfrm>
      </p:grpSpPr>
      <p:sp>
        <p:nvSpPr>
          <p:cNvPr id="361" name="Google Shape;361;p61"/>
          <p:cNvSpPr txBox="1"/>
          <p:nvPr>
            <p:ph type="title"/>
          </p:nvPr>
        </p:nvSpPr>
        <p:spPr>
          <a:xfrm>
            <a:off x="5728699" y="990000"/>
            <a:ext cx="2715600" cy="37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400"/>
              <a:buFont typeface="Oswald"/>
              <a:buNone/>
              <a:defRPr>
                <a:latin typeface="Oswald"/>
                <a:ea typeface="Oswald"/>
                <a:cs typeface="Oswald"/>
                <a:sym typeface="Oswald"/>
              </a:defRPr>
            </a:lvl2pPr>
            <a:lvl3pPr lvl="2" algn="l">
              <a:lnSpc>
                <a:spcPct val="100000"/>
              </a:lnSpc>
              <a:spcBef>
                <a:spcPts val="0"/>
              </a:spcBef>
              <a:spcAft>
                <a:spcPts val="0"/>
              </a:spcAft>
              <a:buSzPts val="1400"/>
              <a:buFont typeface="Oswald"/>
              <a:buNone/>
              <a:defRPr>
                <a:latin typeface="Oswald"/>
                <a:ea typeface="Oswald"/>
                <a:cs typeface="Oswald"/>
                <a:sym typeface="Oswald"/>
              </a:defRPr>
            </a:lvl3pPr>
            <a:lvl4pPr lvl="3" algn="l">
              <a:lnSpc>
                <a:spcPct val="100000"/>
              </a:lnSpc>
              <a:spcBef>
                <a:spcPts val="0"/>
              </a:spcBef>
              <a:spcAft>
                <a:spcPts val="0"/>
              </a:spcAft>
              <a:buSzPts val="1400"/>
              <a:buFont typeface="Oswald"/>
              <a:buNone/>
              <a:defRPr>
                <a:latin typeface="Oswald"/>
                <a:ea typeface="Oswald"/>
                <a:cs typeface="Oswald"/>
                <a:sym typeface="Oswald"/>
              </a:defRPr>
            </a:lvl4pPr>
            <a:lvl5pPr lvl="4" algn="l">
              <a:lnSpc>
                <a:spcPct val="100000"/>
              </a:lnSpc>
              <a:spcBef>
                <a:spcPts val="0"/>
              </a:spcBef>
              <a:spcAft>
                <a:spcPts val="0"/>
              </a:spcAft>
              <a:buSzPts val="1400"/>
              <a:buFont typeface="Oswald"/>
              <a:buNone/>
              <a:defRPr>
                <a:latin typeface="Oswald"/>
                <a:ea typeface="Oswald"/>
                <a:cs typeface="Oswald"/>
                <a:sym typeface="Oswald"/>
              </a:defRPr>
            </a:lvl5pPr>
            <a:lvl6pPr lvl="5" algn="l">
              <a:lnSpc>
                <a:spcPct val="100000"/>
              </a:lnSpc>
              <a:spcBef>
                <a:spcPts val="0"/>
              </a:spcBef>
              <a:spcAft>
                <a:spcPts val="0"/>
              </a:spcAft>
              <a:buSzPts val="1400"/>
              <a:buFont typeface="Oswald"/>
              <a:buNone/>
              <a:defRPr>
                <a:latin typeface="Oswald"/>
                <a:ea typeface="Oswald"/>
                <a:cs typeface="Oswald"/>
                <a:sym typeface="Oswald"/>
              </a:defRPr>
            </a:lvl6pPr>
            <a:lvl7pPr lvl="6" algn="l">
              <a:lnSpc>
                <a:spcPct val="100000"/>
              </a:lnSpc>
              <a:spcBef>
                <a:spcPts val="0"/>
              </a:spcBef>
              <a:spcAft>
                <a:spcPts val="0"/>
              </a:spcAft>
              <a:buSzPts val="1400"/>
              <a:buFont typeface="Oswald"/>
              <a:buNone/>
              <a:defRPr>
                <a:latin typeface="Oswald"/>
                <a:ea typeface="Oswald"/>
                <a:cs typeface="Oswald"/>
                <a:sym typeface="Oswald"/>
              </a:defRPr>
            </a:lvl7pPr>
            <a:lvl8pPr lvl="7" algn="l">
              <a:lnSpc>
                <a:spcPct val="100000"/>
              </a:lnSpc>
              <a:spcBef>
                <a:spcPts val="0"/>
              </a:spcBef>
              <a:spcAft>
                <a:spcPts val="0"/>
              </a:spcAft>
              <a:buSzPts val="1400"/>
              <a:buFont typeface="Oswald"/>
              <a:buNone/>
              <a:defRPr>
                <a:latin typeface="Oswald"/>
                <a:ea typeface="Oswald"/>
                <a:cs typeface="Oswald"/>
                <a:sym typeface="Oswald"/>
              </a:defRPr>
            </a:lvl8pPr>
            <a:lvl9pPr lvl="8" algn="l">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362" name="Google Shape;362;p61"/>
          <p:cNvSpPr txBox="1"/>
          <p:nvPr>
            <p:ph idx="1" type="subTitle"/>
          </p:nvPr>
        </p:nvSpPr>
        <p:spPr>
          <a:xfrm>
            <a:off x="5728711" y="1368009"/>
            <a:ext cx="2715600" cy="403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sp>
        <p:nvSpPr>
          <p:cNvPr id="363" name="Google Shape;363;p61"/>
          <p:cNvSpPr txBox="1"/>
          <p:nvPr>
            <p:ph idx="2" type="title"/>
          </p:nvPr>
        </p:nvSpPr>
        <p:spPr>
          <a:xfrm>
            <a:off x="5728699" y="2370084"/>
            <a:ext cx="2715600" cy="403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400"/>
              <a:buFont typeface="Oswald"/>
              <a:buNone/>
              <a:defRPr>
                <a:latin typeface="Oswald"/>
                <a:ea typeface="Oswald"/>
                <a:cs typeface="Oswald"/>
                <a:sym typeface="Oswald"/>
              </a:defRPr>
            </a:lvl2pPr>
            <a:lvl3pPr lvl="2" algn="l">
              <a:lnSpc>
                <a:spcPct val="100000"/>
              </a:lnSpc>
              <a:spcBef>
                <a:spcPts val="0"/>
              </a:spcBef>
              <a:spcAft>
                <a:spcPts val="0"/>
              </a:spcAft>
              <a:buSzPts val="1400"/>
              <a:buFont typeface="Oswald"/>
              <a:buNone/>
              <a:defRPr>
                <a:latin typeface="Oswald"/>
                <a:ea typeface="Oswald"/>
                <a:cs typeface="Oswald"/>
                <a:sym typeface="Oswald"/>
              </a:defRPr>
            </a:lvl3pPr>
            <a:lvl4pPr lvl="3" algn="l">
              <a:lnSpc>
                <a:spcPct val="100000"/>
              </a:lnSpc>
              <a:spcBef>
                <a:spcPts val="0"/>
              </a:spcBef>
              <a:spcAft>
                <a:spcPts val="0"/>
              </a:spcAft>
              <a:buSzPts val="1400"/>
              <a:buFont typeface="Oswald"/>
              <a:buNone/>
              <a:defRPr>
                <a:latin typeface="Oswald"/>
                <a:ea typeface="Oswald"/>
                <a:cs typeface="Oswald"/>
                <a:sym typeface="Oswald"/>
              </a:defRPr>
            </a:lvl4pPr>
            <a:lvl5pPr lvl="4" algn="l">
              <a:lnSpc>
                <a:spcPct val="100000"/>
              </a:lnSpc>
              <a:spcBef>
                <a:spcPts val="0"/>
              </a:spcBef>
              <a:spcAft>
                <a:spcPts val="0"/>
              </a:spcAft>
              <a:buSzPts val="1400"/>
              <a:buFont typeface="Oswald"/>
              <a:buNone/>
              <a:defRPr>
                <a:latin typeface="Oswald"/>
                <a:ea typeface="Oswald"/>
                <a:cs typeface="Oswald"/>
                <a:sym typeface="Oswald"/>
              </a:defRPr>
            </a:lvl5pPr>
            <a:lvl6pPr lvl="5" algn="l">
              <a:lnSpc>
                <a:spcPct val="100000"/>
              </a:lnSpc>
              <a:spcBef>
                <a:spcPts val="0"/>
              </a:spcBef>
              <a:spcAft>
                <a:spcPts val="0"/>
              </a:spcAft>
              <a:buSzPts val="1400"/>
              <a:buFont typeface="Oswald"/>
              <a:buNone/>
              <a:defRPr>
                <a:latin typeface="Oswald"/>
                <a:ea typeface="Oswald"/>
                <a:cs typeface="Oswald"/>
                <a:sym typeface="Oswald"/>
              </a:defRPr>
            </a:lvl6pPr>
            <a:lvl7pPr lvl="6" algn="l">
              <a:lnSpc>
                <a:spcPct val="100000"/>
              </a:lnSpc>
              <a:spcBef>
                <a:spcPts val="0"/>
              </a:spcBef>
              <a:spcAft>
                <a:spcPts val="0"/>
              </a:spcAft>
              <a:buSzPts val="1400"/>
              <a:buFont typeface="Oswald"/>
              <a:buNone/>
              <a:defRPr>
                <a:latin typeface="Oswald"/>
                <a:ea typeface="Oswald"/>
                <a:cs typeface="Oswald"/>
                <a:sym typeface="Oswald"/>
              </a:defRPr>
            </a:lvl7pPr>
            <a:lvl8pPr lvl="7" algn="l">
              <a:lnSpc>
                <a:spcPct val="100000"/>
              </a:lnSpc>
              <a:spcBef>
                <a:spcPts val="0"/>
              </a:spcBef>
              <a:spcAft>
                <a:spcPts val="0"/>
              </a:spcAft>
              <a:buSzPts val="1400"/>
              <a:buFont typeface="Oswald"/>
              <a:buNone/>
              <a:defRPr>
                <a:latin typeface="Oswald"/>
                <a:ea typeface="Oswald"/>
                <a:cs typeface="Oswald"/>
                <a:sym typeface="Oswald"/>
              </a:defRPr>
            </a:lvl8pPr>
            <a:lvl9pPr lvl="8" algn="l">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364" name="Google Shape;364;p61"/>
          <p:cNvSpPr txBox="1"/>
          <p:nvPr>
            <p:ph idx="3" type="subTitle"/>
          </p:nvPr>
        </p:nvSpPr>
        <p:spPr>
          <a:xfrm>
            <a:off x="5728711" y="2773905"/>
            <a:ext cx="2715600" cy="403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sp>
        <p:nvSpPr>
          <p:cNvPr id="365" name="Google Shape;365;p61"/>
          <p:cNvSpPr txBox="1"/>
          <p:nvPr>
            <p:ph idx="4" type="title"/>
          </p:nvPr>
        </p:nvSpPr>
        <p:spPr>
          <a:xfrm>
            <a:off x="5728705" y="3775993"/>
            <a:ext cx="2715600" cy="403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400"/>
              <a:buFont typeface="Oswald"/>
              <a:buNone/>
              <a:defRPr>
                <a:latin typeface="Oswald"/>
                <a:ea typeface="Oswald"/>
                <a:cs typeface="Oswald"/>
                <a:sym typeface="Oswald"/>
              </a:defRPr>
            </a:lvl2pPr>
            <a:lvl3pPr lvl="2" algn="l">
              <a:lnSpc>
                <a:spcPct val="100000"/>
              </a:lnSpc>
              <a:spcBef>
                <a:spcPts val="0"/>
              </a:spcBef>
              <a:spcAft>
                <a:spcPts val="0"/>
              </a:spcAft>
              <a:buSzPts val="1400"/>
              <a:buFont typeface="Oswald"/>
              <a:buNone/>
              <a:defRPr>
                <a:latin typeface="Oswald"/>
                <a:ea typeface="Oswald"/>
                <a:cs typeface="Oswald"/>
                <a:sym typeface="Oswald"/>
              </a:defRPr>
            </a:lvl3pPr>
            <a:lvl4pPr lvl="3" algn="l">
              <a:lnSpc>
                <a:spcPct val="100000"/>
              </a:lnSpc>
              <a:spcBef>
                <a:spcPts val="0"/>
              </a:spcBef>
              <a:spcAft>
                <a:spcPts val="0"/>
              </a:spcAft>
              <a:buSzPts val="1400"/>
              <a:buFont typeface="Oswald"/>
              <a:buNone/>
              <a:defRPr>
                <a:latin typeface="Oswald"/>
                <a:ea typeface="Oswald"/>
                <a:cs typeface="Oswald"/>
                <a:sym typeface="Oswald"/>
              </a:defRPr>
            </a:lvl4pPr>
            <a:lvl5pPr lvl="4" algn="l">
              <a:lnSpc>
                <a:spcPct val="100000"/>
              </a:lnSpc>
              <a:spcBef>
                <a:spcPts val="0"/>
              </a:spcBef>
              <a:spcAft>
                <a:spcPts val="0"/>
              </a:spcAft>
              <a:buSzPts val="1400"/>
              <a:buFont typeface="Oswald"/>
              <a:buNone/>
              <a:defRPr>
                <a:latin typeface="Oswald"/>
                <a:ea typeface="Oswald"/>
                <a:cs typeface="Oswald"/>
                <a:sym typeface="Oswald"/>
              </a:defRPr>
            </a:lvl5pPr>
            <a:lvl6pPr lvl="5" algn="l">
              <a:lnSpc>
                <a:spcPct val="100000"/>
              </a:lnSpc>
              <a:spcBef>
                <a:spcPts val="0"/>
              </a:spcBef>
              <a:spcAft>
                <a:spcPts val="0"/>
              </a:spcAft>
              <a:buSzPts val="1400"/>
              <a:buFont typeface="Oswald"/>
              <a:buNone/>
              <a:defRPr>
                <a:latin typeface="Oswald"/>
                <a:ea typeface="Oswald"/>
                <a:cs typeface="Oswald"/>
                <a:sym typeface="Oswald"/>
              </a:defRPr>
            </a:lvl6pPr>
            <a:lvl7pPr lvl="6" algn="l">
              <a:lnSpc>
                <a:spcPct val="100000"/>
              </a:lnSpc>
              <a:spcBef>
                <a:spcPts val="0"/>
              </a:spcBef>
              <a:spcAft>
                <a:spcPts val="0"/>
              </a:spcAft>
              <a:buSzPts val="1400"/>
              <a:buFont typeface="Oswald"/>
              <a:buNone/>
              <a:defRPr>
                <a:latin typeface="Oswald"/>
                <a:ea typeface="Oswald"/>
                <a:cs typeface="Oswald"/>
                <a:sym typeface="Oswald"/>
              </a:defRPr>
            </a:lvl7pPr>
            <a:lvl8pPr lvl="7" algn="l">
              <a:lnSpc>
                <a:spcPct val="100000"/>
              </a:lnSpc>
              <a:spcBef>
                <a:spcPts val="0"/>
              </a:spcBef>
              <a:spcAft>
                <a:spcPts val="0"/>
              </a:spcAft>
              <a:buSzPts val="1400"/>
              <a:buFont typeface="Oswald"/>
              <a:buNone/>
              <a:defRPr>
                <a:latin typeface="Oswald"/>
                <a:ea typeface="Oswald"/>
                <a:cs typeface="Oswald"/>
                <a:sym typeface="Oswald"/>
              </a:defRPr>
            </a:lvl8pPr>
            <a:lvl9pPr lvl="8" algn="l">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366" name="Google Shape;366;p61"/>
          <p:cNvSpPr txBox="1"/>
          <p:nvPr>
            <p:ph idx="5" type="subTitle"/>
          </p:nvPr>
        </p:nvSpPr>
        <p:spPr>
          <a:xfrm>
            <a:off x="5728700" y="4179826"/>
            <a:ext cx="2715600" cy="403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Oswald"/>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2pPr>
            <a:lvl3pPr lvl="2"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3pPr>
            <a:lvl4pPr lvl="3"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4pPr>
            <a:lvl5pPr lvl="4"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5pPr>
            <a:lvl6pPr lvl="5"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6pPr>
            <a:lvl7pPr lvl="6"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7pPr>
            <a:lvl8pPr lvl="7"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8pPr>
            <a:lvl9pPr lvl="8" marR="0" rtl="0" algn="l">
              <a:lnSpc>
                <a:spcPct val="100000"/>
              </a:lnSpc>
              <a:spcBef>
                <a:spcPts val="0"/>
              </a:spcBef>
              <a:spcAft>
                <a:spcPts val="0"/>
              </a:spcAft>
              <a:buClr>
                <a:srgbClr val="000000"/>
              </a:buClr>
              <a:buSzPts val="1400"/>
              <a:buFont typeface="Oswald"/>
              <a:buNone/>
              <a:defRPr b="0" i="0" sz="1400" u="none" cap="none" strike="noStrike">
                <a:solidFill>
                  <a:srgbClr val="000000"/>
                </a:solidFill>
                <a:latin typeface="Oswald"/>
                <a:ea typeface="Oswald"/>
                <a:cs typeface="Oswald"/>
                <a:sym typeface="Oswald"/>
              </a:defRPr>
            </a:lvl9pPr>
          </a:lstStyle>
          <a:p/>
        </p:txBody>
      </p:sp>
      <p:sp>
        <p:nvSpPr>
          <p:cNvPr id="367" name="Google Shape;367;p61"/>
          <p:cNvSpPr txBox="1"/>
          <p:nvPr>
            <p:ph idx="6" type="title"/>
          </p:nvPr>
        </p:nvSpPr>
        <p:spPr>
          <a:xfrm>
            <a:off x="713225" y="3465652"/>
            <a:ext cx="3790800" cy="1106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368" name="Google Shape;368;p61"/>
          <p:cNvGrpSpPr/>
          <p:nvPr/>
        </p:nvGrpSpPr>
        <p:grpSpPr>
          <a:xfrm>
            <a:off x="0" y="-43100"/>
            <a:ext cx="9144000" cy="5205000"/>
            <a:chOff x="0" y="-43100"/>
            <a:chExt cx="9144000" cy="5205000"/>
          </a:xfrm>
        </p:grpSpPr>
        <p:sp>
          <p:nvSpPr>
            <p:cNvPr id="369" name="Google Shape;369;p61"/>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1"/>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1" name="Google Shape;371;p61"/>
            <p:cNvGrpSpPr/>
            <p:nvPr/>
          </p:nvGrpSpPr>
          <p:grpSpPr>
            <a:xfrm>
              <a:off x="2541307" y="86840"/>
              <a:ext cx="5686411" cy="292990"/>
              <a:chOff x="2039075" y="127544"/>
              <a:chExt cx="4783320" cy="310206"/>
            </a:xfrm>
          </p:grpSpPr>
          <p:sp>
            <p:nvSpPr>
              <p:cNvPr id="372" name="Google Shape;372;p61"/>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61"/>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4" name="Google Shape;374;p61"/>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375" name="Google Shape;375;p61"/>
            <p:cNvGrpSpPr/>
            <p:nvPr/>
          </p:nvGrpSpPr>
          <p:grpSpPr>
            <a:xfrm>
              <a:off x="164775" y="142875"/>
              <a:ext cx="200100" cy="180875"/>
              <a:chOff x="164775" y="142875"/>
              <a:chExt cx="200100" cy="180875"/>
            </a:xfrm>
          </p:grpSpPr>
          <p:sp>
            <p:nvSpPr>
              <p:cNvPr id="376" name="Google Shape;376;p61"/>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1"/>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1"/>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9" name="Google Shape;379;p61"/>
            <p:cNvGrpSpPr/>
            <p:nvPr/>
          </p:nvGrpSpPr>
          <p:grpSpPr>
            <a:xfrm>
              <a:off x="136421" y="2300197"/>
              <a:ext cx="244341" cy="214216"/>
              <a:chOff x="-46042675" y="3218600"/>
              <a:chExt cx="300100" cy="263100"/>
            </a:xfrm>
          </p:grpSpPr>
          <p:sp>
            <p:nvSpPr>
              <p:cNvPr id="380" name="Google Shape;380;p6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6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6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6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6" name="Google Shape;386;p61"/>
            <p:cNvGrpSpPr/>
            <p:nvPr/>
          </p:nvGrpSpPr>
          <p:grpSpPr>
            <a:xfrm>
              <a:off x="119564" y="809446"/>
              <a:ext cx="278059" cy="224217"/>
              <a:chOff x="-13512225" y="4080275"/>
              <a:chExt cx="353675" cy="352875"/>
            </a:xfrm>
          </p:grpSpPr>
          <p:sp>
            <p:nvSpPr>
              <p:cNvPr id="387" name="Google Shape;387;p6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6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6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6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6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8" name="Google Shape;398;p61"/>
            <p:cNvGrpSpPr/>
            <p:nvPr/>
          </p:nvGrpSpPr>
          <p:grpSpPr>
            <a:xfrm>
              <a:off x="125276" y="3001692"/>
              <a:ext cx="266639" cy="228787"/>
              <a:chOff x="-3037625" y="3254850"/>
              <a:chExt cx="299325" cy="256775"/>
            </a:xfrm>
          </p:grpSpPr>
          <p:sp>
            <p:nvSpPr>
              <p:cNvPr id="399" name="Google Shape;399;p6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6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6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3" name="Google Shape;403;p61"/>
            <p:cNvGrpSpPr/>
            <p:nvPr/>
          </p:nvGrpSpPr>
          <p:grpSpPr>
            <a:xfrm>
              <a:off x="120575" y="1469909"/>
              <a:ext cx="276059" cy="343008"/>
              <a:chOff x="-2310650" y="3525775"/>
              <a:chExt cx="292250" cy="363125"/>
            </a:xfrm>
          </p:grpSpPr>
          <p:sp>
            <p:nvSpPr>
              <p:cNvPr id="404" name="Google Shape;404;p6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6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8" name="Google Shape;408;p61"/>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409" name="Google Shape;409;p61"/>
            <p:cNvGrpSpPr/>
            <p:nvPr/>
          </p:nvGrpSpPr>
          <p:grpSpPr>
            <a:xfrm>
              <a:off x="491193" y="148561"/>
              <a:ext cx="247352" cy="188727"/>
              <a:chOff x="1433349" y="2152174"/>
              <a:chExt cx="1316400" cy="1004400"/>
            </a:xfrm>
          </p:grpSpPr>
          <p:sp>
            <p:nvSpPr>
              <p:cNvPr id="410" name="Google Shape;410;p61"/>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61"/>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12" name="Google Shape;412;p61"/>
          <p:cNvGrpSpPr/>
          <p:nvPr/>
        </p:nvGrpSpPr>
        <p:grpSpPr>
          <a:xfrm>
            <a:off x="557932" y="201447"/>
            <a:ext cx="125282" cy="89173"/>
            <a:chOff x="1152000" y="3898200"/>
            <a:chExt cx="766254" cy="545400"/>
          </a:xfrm>
        </p:grpSpPr>
        <p:sp>
          <p:nvSpPr>
            <p:cNvPr id="413" name="Google Shape;413;p61"/>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61"/>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pos="532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415" name="Shape 415"/>
        <p:cNvGrpSpPr/>
        <p:nvPr/>
      </p:nvGrpSpPr>
      <p:grpSpPr>
        <a:xfrm>
          <a:off x="0" y="0"/>
          <a:ext cx="0" cy="0"/>
          <a:chOff x="0" y="0"/>
          <a:chExt cx="0" cy="0"/>
        </a:xfrm>
      </p:grpSpPr>
      <p:sp>
        <p:nvSpPr>
          <p:cNvPr id="416" name="Google Shape;416;p62"/>
          <p:cNvSpPr txBox="1"/>
          <p:nvPr>
            <p:ph type="title"/>
          </p:nvPr>
        </p:nvSpPr>
        <p:spPr>
          <a:xfrm>
            <a:off x="2569188" y="1286950"/>
            <a:ext cx="5740200" cy="35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Font typeface="Roboto"/>
              <a:buNone/>
              <a:defRPr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7" name="Google Shape;417;p62"/>
          <p:cNvSpPr txBox="1"/>
          <p:nvPr>
            <p:ph idx="1" type="subTitle"/>
          </p:nvPr>
        </p:nvSpPr>
        <p:spPr>
          <a:xfrm>
            <a:off x="2569197" y="1643950"/>
            <a:ext cx="4507200" cy="51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Roboto"/>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9pPr>
          </a:lstStyle>
          <a:p/>
        </p:txBody>
      </p:sp>
      <p:sp>
        <p:nvSpPr>
          <p:cNvPr id="418" name="Google Shape;418;p62"/>
          <p:cNvSpPr txBox="1"/>
          <p:nvPr>
            <p:ph idx="2" type="title"/>
          </p:nvPr>
        </p:nvSpPr>
        <p:spPr>
          <a:xfrm>
            <a:off x="2568225" y="2482125"/>
            <a:ext cx="5742300" cy="35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Font typeface="Roboto"/>
              <a:buNone/>
              <a:defRPr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9" name="Google Shape;419;p62"/>
          <p:cNvSpPr txBox="1"/>
          <p:nvPr>
            <p:ph idx="3" type="subTitle"/>
          </p:nvPr>
        </p:nvSpPr>
        <p:spPr>
          <a:xfrm>
            <a:off x="2569149" y="2840625"/>
            <a:ext cx="4505700" cy="51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Roboto"/>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9pPr>
          </a:lstStyle>
          <a:p/>
        </p:txBody>
      </p:sp>
      <p:sp>
        <p:nvSpPr>
          <p:cNvPr id="420" name="Google Shape;420;p62"/>
          <p:cNvSpPr txBox="1"/>
          <p:nvPr>
            <p:ph idx="4" type="title"/>
          </p:nvPr>
        </p:nvSpPr>
        <p:spPr>
          <a:xfrm>
            <a:off x="2568705" y="3677300"/>
            <a:ext cx="5742300" cy="36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Font typeface="Roboto"/>
              <a:buNone/>
              <a:defRPr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1" name="Google Shape;421;p62"/>
          <p:cNvSpPr txBox="1"/>
          <p:nvPr>
            <p:ph idx="5" type="subTitle"/>
          </p:nvPr>
        </p:nvSpPr>
        <p:spPr>
          <a:xfrm>
            <a:off x="2568701" y="4037300"/>
            <a:ext cx="4507200" cy="54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2"/>
              </a:buClr>
              <a:buSzPts val="1400"/>
              <a:buFont typeface="Roboto"/>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9pPr>
          </a:lstStyle>
          <a:p/>
        </p:txBody>
      </p:sp>
      <p:sp>
        <p:nvSpPr>
          <p:cNvPr id="422" name="Google Shape;422;p62"/>
          <p:cNvSpPr txBox="1"/>
          <p:nvPr>
            <p:ph idx="6" type="title"/>
          </p:nvPr>
        </p:nvSpPr>
        <p:spPr>
          <a:xfrm>
            <a:off x="720000" y="539500"/>
            <a:ext cx="7717500" cy="45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Font typeface="Oswald"/>
              <a:buNone/>
              <a:defRPr sz="3000">
                <a:latin typeface="Oswald"/>
                <a:ea typeface="Oswald"/>
                <a:cs typeface="Oswald"/>
                <a:sym typeface="Oswa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423" name="Google Shape;423;p62"/>
          <p:cNvGrpSpPr/>
          <p:nvPr/>
        </p:nvGrpSpPr>
        <p:grpSpPr>
          <a:xfrm>
            <a:off x="0" y="-43100"/>
            <a:ext cx="9144000" cy="5205000"/>
            <a:chOff x="0" y="-43100"/>
            <a:chExt cx="9144000" cy="5205000"/>
          </a:xfrm>
        </p:grpSpPr>
        <p:sp>
          <p:nvSpPr>
            <p:cNvPr id="424" name="Google Shape;424;p62"/>
            <p:cNvSpPr/>
            <p:nvPr/>
          </p:nvSpPr>
          <p:spPr>
            <a:xfrm>
              <a:off x="0" y="-42550"/>
              <a:ext cx="9144000" cy="55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2"/>
            <p:cNvSpPr/>
            <p:nvPr/>
          </p:nvSpPr>
          <p:spPr>
            <a:xfrm>
              <a:off x="0" y="-43100"/>
              <a:ext cx="517200" cy="5205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6" name="Google Shape;426;p62"/>
            <p:cNvGrpSpPr/>
            <p:nvPr/>
          </p:nvGrpSpPr>
          <p:grpSpPr>
            <a:xfrm>
              <a:off x="2541307" y="86840"/>
              <a:ext cx="5686411" cy="292990"/>
              <a:chOff x="2039075" y="127544"/>
              <a:chExt cx="4783320" cy="310206"/>
            </a:xfrm>
          </p:grpSpPr>
          <p:sp>
            <p:nvSpPr>
              <p:cNvPr id="427" name="Google Shape;427;p62"/>
              <p:cNvSpPr/>
              <p:nvPr/>
            </p:nvSpPr>
            <p:spPr>
              <a:xfrm>
                <a:off x="2039075" y="127550"/>
                <a:ext cx="4783200" cy="3102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2"/>
              <p:cNvSpPr/>
              <p:nvPr/>
            </p:nvSpPr>
            <p:spPr>
              <a:xfrm>
                <a:off x="6440795" y="127544"/>
                <a:ext cx="381600" cy="310200"/>
              </a:xfrm>
              <a:prstGeom prst="rect">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9" name="Google Shape;429;p62"/>
            <p:cNvSpPr txBox="1"/>
            <p:nvPr/>
          </p:nvSpPr>
          <p:spPr>
            <a:xfrm>
              <a:off x="864875" y="142875"/>
              <a:ext cx="1599600" cy="200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swald"/>
                  <a:ea typeface="Oswald"/>
                  <a:cs typeface="Oswald"/>
                  <a:sym typeface="Oswald"/>
                </a:rPr>
                <a:t>Video Channel Presentation</a:t>
              </a:r>
              <a:endParaRPr b="0" i="0" sz="1200" u="none" cap="none" strike="noStrike">
                <a:solidFill>
                  <a:srgbClr val="000000"/>
                </a:solidFill>
                <a:latin typeface="Oswald"/>
                <a:ea typeface="Oswald"/>
                <a:cs typeface="Oswald"/>
                <a:sym typeface="Oswald"/>
              </a:endParaRPr>
            </a:p>
          </p:txBody>
        </p:sp>
        <p:grpSp>
          <p:nvGrpSpPr>
            <p:cNvPr id="430" name="Google Shape;430;p62"/>
            <p:cNvGrpSpPr/>
            <p:nvPr/>
          </p:nvGrpSpPr>
          <p:grpSpPr>
            <a:xfrm>
              <a:off x="164775" y="142875"/>
              <a:ext cx="200100" cy="180875"/>
              <a:chOff x="164775" y="142875"/>
              <a:chExt cx="200100" cy="180875"/>
            </a:xfrm>
          </p:grpSpPr>
          <p:sp>
            <p:nvSpPr>
              <p:cNvPr id="431" name="Google Shape;431;p62"/>
              <p:cNvSpPr/>
              <p:nvPr/>
            </p:nvSpPr>
            <p:spPr>
              <a:xfrm>
                <a:off x="164775" y="142875"/>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62"/>
              <p:cNvSpPr/>
              <p:nvPr/>
            </p:nvSpPr>
            <p:spPr>
              <a:xfrm>
                <a:off x="164775" y="285650"/>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2"/>
              <p:cNvSpPr/>
              <p:nvPr/>
            </p:nvSpPr>
            <p:spPr>
              <a:xfrm>
                <a:off x="164775" y="214263"/>
                <a:ext cx="200100" cy="38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4" name="Google Shape;434;p62"/>
            <p:cNvGrpSpPr/>
            <p:nvPr/>
          </p:nvGrpSpPr>
          <p:grpSpPr>
            <a:xfrm>
              <a:off x="136421" y="2300197"/>
              <a:ext cx="244341" cy="214216"/>
              <a:chOff x="-46042675" y="3218600"/>
              <a:chExt cx="300100" cy="263100"/>
            </a:xfrm>
          </p:grpSpPr>
          <p:sp>
            <p:nvSpPr>
              <p:cNvPr id="435" name="Google Shape;435;p6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6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1" name="Google Shape;441;p62"/>
            <p:cNvGrpSpPr/>
            <p:nvPr/>
          </p:nvGrpSpPr>
          <p:grpSpPr>
            <a:xfrm>
              <a:off x="119564" y="809446"/>
              <a:ext cx="278059" cy="224217"/>
              <a:chOff x="-13512225" y="4080275"/>
              <a:chExt cx="353675" cy="352875"/>
            </a:xfrm>
          </p:grpSpPr>
          <p:sp>
            <p:nvSpPr>
              <p:cNvPr id="442" name="Google Shape;442;p6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6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6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6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6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6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6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6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6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6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3" name="Google Shape;453;p62"/>
            <p:cNvGrpSpPr/>
            <p:nvPr/>
          </p:nvGrpSpPr>
          <p:grpSpPr>
            <a:xfrm>
              <a:off x="125276" y="3001692"/>
              <a:ext cx="266639" cy="228787"/>
              <a:chOff x="-3037625" y="3254850"/>
              <a:chExt cx="299325" cy="256775"/>
            </a:xfrm>
          </p:grpSpPr>
          <p:sp>
            <p:nvSpPr>
              <p:cNvPr id="454" name="Google Shape;454;p6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6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6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8" name="Google Shape;458;p62"/>
            <p:cNvGrpSpPr/>
            <p:nvPr/>
          </p:nvGrpSpPr>
          <p:grpSpPr>
            <a:xfrm>
              <a:off x="120575" y="1469909"/>
              <a:ext cx="276059" cy="343008"/>
              <a:chOff x="-2310650" y="3525775"/>
              <a:chExt cx="292250" cy="363125"/>
            </a:xfrm>
          </p:grpSpPr>
          <p:sp>
            <p:nvSpPr>
              <p:cNvPr id="459" name="Google Shape;459;p6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6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6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6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3" name="Google Shape;463;p62"/>
            <p:cNvSpPr/>
            <p:nvPr/>
          </p:nvSpPr>
          <p:spPr>
            <a:xfrm rot="-5400000">
              <a:off x="7874100" y="153015"/>
              <a:ext cx="183662" cy="160601"/>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464" name="Google Shape;464;p62"/>
            <p:cNvGrpSpPr/>
            <p:nvPr/>
          </p:nvGrpSpPr>
          <p:grpSpPr>
            <a:xfrm>
              <a:off x="491193" y="148561"/>
              <a:ext cx="247352" cy="188727"/>
              <a:chOff x="1433349" y="2152174"/>
              <a:chExt cx="1316400" cy="1004400"/>
            </a:xfrm>
          </p:grpSpPr>
          <p:sp>
            <p:nvSpPr>
              <p:cNvPr id="465" name="Google Shape;465;p62"/>
              <p:cNvSpPr/>
              <p:nvPr/>
            </p:nvSpPr>
            <p:spPr>
              <a:xfrm rot="5400000">
                <a:off x="1844638" y="2440788"/>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62"/>
              <p:cNvSpPr/>
              <p:nvPr/>
            </p:nvSpPr>
            <p:spPr>
              <a:xfrm>
                <a:off x="1433349" y="21521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62"/>
              <p:cNvSpPr/>
              <p:nvPr/>
            </p:nvSpPr>
            <p:spPr>
              <a:xfrm rot="5400000">
                <a:off x="1974667" y="2501073"/>
                <a:ext cx="354368" cy="306636"/>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68" name="Google Shape;468;p62"/>
          <p:cNvGrpSpPr/>
          <p:nvPr/>
        </p:nvGrpSpPr>
        <p:grpSpPr>
          <a:xfrm>
            <a:off x="557932" y="201447"/>
            <a:ext cx="125282" cy="89173"/>
            <a:chOff x="1152000" y="3898200"/>
            <a:chExt cx="766254" cy="545400"/>
          </a:xfrm>
        </p:grpSpPr>
        <p:sp>
          <p:nvSpPr>
            <p:cNvPr id="469" name="Google Shape;469;p62"/>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62"/>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pos="1440">
          <p15:clr>
            <a:srgbClr val="FA7B17"/>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53"/>
          <p:cNvSpPr txBox="1"/>
          <p:nvPr>
            <p:ph type="title"/>
          </p:nvPr>
        </p:nvSpPr>
        <p:spPr>
          <a:xfrm>
            <a:off x="720000" y="508600"/>
            <a:ext cx="7717500" cy="647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Oswald"/>
              <a:buNone/>
              <a:defRPr b="0" i="0" sz="3000" u="none" cap="none" strike="noStrike">
                <a:solidFill>
                  <a:srgbClr val="000000"/>
                </a:solidFill>
                <a:latin typeface="Oswald"/>
                <a:ea typeface="Oswald"/>
                <a:cs typeface="Oswald"/>
                <a:sym typeface="Oswa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46.png"/><Relationship Id="rId6"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8.png"/><Relationship Id="rId4" Type="http://schemas.openxmlformats.org/officeDocument/2006/relationships/hyperlink" Target="https://youtube-prediction.herokuapp.com/" TargetMode="External"/><Relationship Id="rId5"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
          <p:cNvSpPr txBox="1"/>
          <p:nvPr>
            <p:ph type="ctrTitle"/>
          </p:nvPr>
        </p:nvSpPr>
        <p:spPr>
          <a:xfrm>
            <a:off x="2208078" y="3573300"/>
            <a:ext cx="6146400" cy="586500"/>
          </a:xfrm>
          <a:prstGeom prst="rect">
            <a:avLst/>
          </a:prstGeom>
          <a:noFill/>
          <a:ln>
            <a:noFill/>
          </a:ln>
        </p:spPr>
        <p:txBody>
          <a:bodyPr anchorCtr="0" anchor="b" bIns="0" lIns="91425" spcFirstLastPara="1" rIns="91425" wrap="square" tIns="91425">
            <a:noAutofit/>
          </a:bodyPr>
          <a:lstStyle/>
          <a:p>
            <a:pPr indent="0" lvl="0" marL="0" rtl="0" algn="l">
              <a:lnSpc>
                <a:spcPct val="100000"/>
              </a:lnSpc>
              <a:spcBef>
                <a:spcPts val="0"/>
              </a:spcBef>
              <a:spcAft>
                <a:spcPts val="0"/>
              </a:spcAft>
              <a:buSzPts val="5200"/>
              <a:buNone/>
            </a:pPr>
            <a:r>
              <a:rPr lang="es"/>
              <a:t>Top YouTube Channel Analysis</a:t>
            </a:r>
            <a:endParaRPr/>
          </a:p>
        </p:txBody>
      </p:sp>
      <p:sp>
        <p:nvSpPr>
          <p:cNvPr id="1235" name="Google Shape;1235;p1"/>
          <p:cNvSpPr txBox="1"/>
          <p:nvPr>
            <p:ph idx="1" type="subTitle"/>
          </p:nvPr>
        </p:nvSpPr>
        <p:spPr>
          <a:xfrm>
            <a:off x="2207925" y="4159800"/>
            <a:ext cx="4758600" cy="41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 sz="1600"/>
              <a:t>Christina Zhang, Olivia Wang, Yanjun Jiang</a:t>
            </a:r>
            <a:endParaRPr sz="1600"/>
          </a:p>
        </p:txBody>
      </p:sp>
      <p:grpSp>
        <p:nvGrpSpPr>
          <p:cNvPr id="1236" name="Google Shape;1236;p1"/>
          <p:cNvGrpSpPr/>
          <p:nvPr/>
        </p:nvGrpSpPr>
        <p:grpSpPr>
          <a:xfrm>
            <a:off x="119564" y="809446"/>
            <a:ext cx="278059" cy="224217"/>
            <a:chOff x="-13512225" y="4080275"/>
            <a:chExt cx="353675" cy="352875"/>
          </a:xfrm>
        </p:grpSpPr>
        <p:sp>
          <p:nvSpPr>
            <p:cNvPr id="1237" name="Google Shape;1237;p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8" name="Google Shape;1248;p1"/>
          <p:cNvGrpSpPr/>
          <p:nvPr/>
        </p:nvGrpSpPr>
        <p:grpSpPr>
          <a:xfrm>
            <a:off x="713224" y="3567574"/>
            <a:ext cx="1316400" cy="1004400"/>
            <a:chOff x="713224" y="3567574"/>
            <a:chExt cx="1316400" cy="1004400"/>
          </a:xfrm>
        </p:grpSpPr>
        <p:sp>
          <p:nvSpPr>
            <p:cNvPr id="1249" name="Google Shape;1249;p1"/>
            <p:cNvSpPr/>
            <p:nvPr/>
          </p:nvSpPr>
          <p:spPr>
            <a:xfrm rot="5400000">
              <a:off x="1124524" y="3856174"/>
              <a:ext cx="493800" cy="427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1"/>
            <p:cNvSpPr/>
            <p:nvPr/>
          </p:nvSpPr>
          <p:spPr>
            <a:xfrm>
              <a:off x="713224" y="3567574"/>
              <a:ext cx="1316400" cy="1004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1"/>
            <p:cNvSpPr/>
            <p:nvPr/>
          </p:nvSpPr>
          <p:spPr>
            <a:xfrm rot="5400000">
              <a:off x="1232432" y="3916440"/>
              <a:ext cx="354300" cy="306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52" name="Google Shape;1252;p1"/>
          <p:cNvPicPr preferRelativeResize="0"/>
          <p:nvPr/>
        </p:nvPicPr>
        <p:blipFill rotWithShape="1">
          <a:blip r:embed="rId3">
            <a:alphaModFix/>
          </a:blip>
          <a:srcRect b="27910" l="0" r="0" t="21789"/>
          <a:stretch/>
        </p:blipFill>
        <p:spPr>
          <a:xfrm>
            <a:off x="713225" y="990000"/>
            <a:ext cx="7717549" cy="2186550"/>
          </a:xfrm>
          <a:prstGeom prst="rect">
            <a:avLst/>
          </a:prstGeom>
          <a:noFill/>
          <a:ln>
            <a:noFill/>
          </a:ln>
        </p:spPr>
      </p:pic>
      <p:grpSp>
        <p:nvGrpSpPr>
          <p:cNvPr id="1253" name="Google Shape;1253;p1"/>
          <p:cNvGrpSpPr/>
          <p:nvPr/>
        </p:nvGrpSpPr>
        <p:grpSpPr>
          <a:xfrm>
            <a:off x="1081861" y="3863674"/>
            <a:ext cx="579135" cy="412213"/>
            <a:chOff x="1152000" y="3898200"/>
            <a:chExt cx="766254" cy="545400"/>
          </a:xfrm>
        </p:grpSpPr>
        <p:sp>
          <p:nvSpPr>
            <p:cNvPr id="1254" name="Google Shape;1254;p1"/>
            <p:cNvSpPr/>
            <p:nvPr/>
          </p:nvSpPr>
          <p:spPr>
            <a:xfrm>
              <a:off x="1152000" y="3898200"/>
              <a:ext cx="635400" cy="54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1"/>
            <p:cNvSpPr/>
            <p:nvPr/>
          </p:nvSpPr>
          <p:spPr>
            <a:xfrm rot="-5400000">
              <a:off x="1590804" y="4066040"/>
              <a:ext cx="445200" cy="209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g226ec4a5c2a_1_78"/>
          <p:cNvSpPr txBox="1"/>
          <p:nvPr/>
        </p:nvSpPr>
        <p:spPr>
          <a:xfrm>
            <a:off x="1983775" y="4489075"/>
            <a:ext cx="5562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600"/>
              </a:spcAft>
              <a:buClr>
                <a:srgbClr val="000000"/>
              </a:buClr>
              <a:buSzPts val="2400"/>
              <a:buFont typeface="Arial"/>
              <a:buNone/>
            </a:pPr>
            <a:r>
              <a:t/>
            </a:r>
            <a:endParaRPr b="0" i="0" sz="2400" u="none" cap="none" strike="noStrike">
              <a:solidFill>
                <a:schemeClr val="lt2"/>
              </a:solidFill>
              <a:latin typeface="Oswald Light"/>
              <a:ea typeface="Oswald Light"/>
              <a:cs typeface="Oswald Light"/>
              <a:sym typeface="Oswald Light"/>
            </a:endParaRPr>
          </a:p>
        </p:txBody>
      </p:sp>
      <p:pic>
        <p:nvPicPr>
          <p:cNvPr id="1359" name="Google Shape;1359;g226ec4a5c2a_1_78"/>
          <p:cNvPicPr preferRelativeResize="0"/>
          <p:nvPr/>
        </p:nvPicPr>
        <p:blipFill>
          <a:blip r:embed="rId3">
            <a:alphaModFix/>
          </a:blip>
          <a:stretch>
            <a:fillRect/>
          </a:stretch>
        </p:blipFill>
        <p:spPr>
          <a:xfrm>
            <a:off x="796213" y="659425"/>
            <a:ext cx="7938020" cy="4052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g226ec4a5c2a_1_87"/>
          <p:cNvSpPr txBox="1"/>
          <p:nvPr/>
        </p:nvSpPr>
        <p:spPr>
          <a:xfrm>
            <a:off x="1983775" y="4489075"/>
            <a:ext cx="5562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600"/>
              </a:spcAft>
              <a:buClr>
                <a:srgbClr val="000000"/>
              </a:buClr>
              <a:buSzPts val="2400"/>
              <a:buFont typeface="Arial"/>
              <a:buNone/>
            </a:pPr>
            <a:r>
              <a:t/>
            </a:r>
            <a:endParaRPr b="0" i="0" sz="2400" u="none" cap="none" strike="noStrike">
              <a:solidFill>
                <a:schemeClr val="lt2"/>
              </a:solidFill>
              <a:latin typeface="Oswald Light"/>
              <a:ea typeface="Oswald Light"/>
              <a:cs typeface="Oswald Light"/>
              <a:sym typeface="Oswald Light"/>
            </a:endParaRPr>
          </a:p>
        </p:txBody>
      </p:sp>
      <p:pic>
        <p:nvPicPr>
          <p:cNvPr id="1365" name="Google Shape;1365;g226ec4a5c2a_1_87"/>
          <p:cNvPicPr preferRelativeResize="0"/>
          <p:nvPr/>
        </p:nvPicPr>
        <p:blipFill>
          <a:blip r:embed="rId3">
            <a:alphaModFix/>
          </a:blip>
          <a:stretch>
            <a:fillRect/>
          </a:stretch>
        </p:blipFill>
        <p:spPr>
          <a:xfrm>
            <a:off x="771625" y="1128650"/>
            <a:ext cx="3722724" cy="3134025"/>
          </a:xfrm>
          <a:prstGeom prst="rect">
            <a:avLst/>
          </a:prstGeom>
          <a:noFill/>
          <a:ln>
            <a:noFill/>
          </a:ln>
        </p:spPr>
      </p:pic>
      <p:pic>
        <p:nvPicPr>
          <p:cNvPr id="1366" name="Google Shape;1366;g226ec4a5c2a_1_87"/>
          <p:cNvPicPr preferRelativeResize="0"/>
          <p:nvPr/>
        </p:nvPicPr>
        <p:blipFill>
          <a:blip r:embed="rId4">
            <a:alphaModFix/>
          </a:blip>
          <a:stretch>
            <a:fillRect/>
          </a:stretch>
        </p:blipFill>
        <p:spPr>
          <a:xfrm>
            <a:off x="4906400" y="935175"/>
            <a:ext cx="3596276" cy="36368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g226ec4a5c2a_1_96"/>
          <p:cNvSpPr txBox="1"/>
          <p:nvPr/>
        </p:nvSpPr>
        <p:spPr>
          <a:xfrm>
            <a:off x="1983775" y="4489075"/>
            <a:ext cx="5562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600"/>
              </a:spcAft>
              <a:buClr>
                <a:srgbClr val="000000"/>
              </a:buClr>
              <a:buSzPts val="2400"/>
              <a:buFont typeface="Arial"/>
              <a:buNone/>
            </a:pPr>
            <a:r>
              <a:t/>
            </a:r>
            <a:endParaRPr b="0" i="0" sz="2400" u="none" cap="none" strike="noStrike">
              <a:solidFill>
                <a:schemeClr val="lt2"/>
              </a:solidFill>
              <a:latin typeface="Oswald Light"/>
              <a:ea typeface="Oswald Light"/>
              <a:cs typeface="Oswald Light"/>
              <a:sym typeface="Oswald Light"/>
            </a:endParaRPr>
          </a:p>
        </p:txBody>
      </p:sp>
      <p:pic>
        <p:nvPicPr>
          <p:cNvPr id="1372" name="Google Shape;1372;g226ec4a5c2a_1_96"/>
          <p:cNvPicPr preferRelativeResize="0"/>
          <p:nvPr/>
        </p:nvPicPr>
        <p:blipFill>
          <a:blip r:embed="rId3">
            <a:alphaModFix/>
          </a:blip>
          <a:stretch>
            <a:fillRect/>
          </a:stretch>
        </p:blipFill>
        <p:spPr>
          <a:xfrm>
            <a:off x="1334163" y="661750"/>
            <a:ext cx="6475665" cy="41842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g226ec4a5c2a_1_109"/>
          <p:cNvSpPr txBox="1"/>
          <p:nvPr/>
        </p:nvSpPr>
        <p:spPr>
          <a:xfrm>
            <a:off x="1983775" y="4489075"/>
            <a:ext cx="5562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600"/>
              </a:spcAft>
              <a:buClr>
                <a:srgbClr val="000000"/>
              </a:buClr>
              <a:buSzPts val="2400"/>
              <a:buFont typeface="Arial"/>
              <a:buNone/>
            </a:pPr>
            <a:r>
              <a:t/>
            </a:r>
            <a:endParaRPr b="0" i="0" sz="2400" u="none" cap="none" strike="noStrike">
              <a:solidFill>
                <a:schemeClr val="lt2"/>
              </a:solidFill>
              <a:latin typeface="Oswald Light"/>
              <a:ea typeface="Oswald Light"/>
              <a:cs typeface="Oswald Light"/>
              <a:sym typeface="Oswald Light"/>
            </a:endParaRPr>
          </a:p>
        </p:txBody>
      </p:sp>
      <p:pic>
        <p:nvPicPr>
          <p:cNvPr id="1378" name="Google Shape;1378;g226ec4a5c2a_1_109"/>
          <p:cNvPicPr preferRelativeResize="0"/>
          <p:nvPr/>
        </p:nvPicPr>
        <p:blipFill>
          <a:blip r:embed="rId3">
            <a:alphaModFix/>
          </a:blip>
          <a:stretch>
            <a:fillRect/>
          </a:stretch>
        </p:blipFill>
        <p:spPr>
          <a:xfrm>
            <a:off x="4965475" y="597788"/>
            <a:ext cx="3335876" cy="2150575"/>
          </a:xfrm>
          <a:prstGeom prst="rect">
            <a:avLst/>
          </a:prstGeom>
          <a:noFill/>
          <a:ln>
            <a:noFill/>
          </a:ln>
        </p:spPr>
      </p:pic>
      <p:pic>
        <p:nvPicPr>
          <p:cNvPr id="1379" name="Google Shape;1379;g226ec4a5c2a_1_109"/>
          <p:cNvPicPr preferRelativeResize="0"/>
          <p:nvPr/>
        </p:nvPicPr>
        <p:blipFill>
          <a:blip r:embed="rId4">
            <a:alphaModFix/>
          </a:blip>
          <a:stretch>
            <a:fillRect/>
          </a:stretch>
        </p:blipFill>
        <p:spPr>
          <a:xfrm>
            <a:off x="3184250" y="2806400"/>
            <a:ext cx="3300309" cy="2266650"/>
          </a:xfrm>
          <a:prstGeom prst="rect">
            <a:avLst/>
          </a:prstGeom>
          <a:noFill/>
          <a:ln>
            <a:noFill/>
          </a:ln>
        </p:spPr>
      </p:pic>
      <p:pic>
        <p:nvPicPr>
          <p:cNvPr id="1380" name="Google Shape;1380;g226ec4a5c2a_1_109"/>
          <p:cNvPicPr preferRelativeResize="0"/>
          <p:nvPr/>
        </p:nvPicPr>
        <p:blipFill>
          <a:blip r:embed="rId5">
            <a:alphaModFix/>
          </a:blip>
          <a:stretch>
            <a:fillRect/>
          </a:stretch>
        </p:blipFill>
        <p:spPr>
          <a:xfrm>
            <a:off x="616200" y="655825"/>
            <a:ext cx="3047786" cy="2150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28"/>
          <p:cNvSpPr txBox="1"/>
          <p:nvPr>
            <p:ph type="title"/>
          </p:nvPr>
        </p:nvSpPr>
        <p:spPr>
          <a:xfrm>
            <a:off x="2098600" y="3905725"/>
            <a:ext cx="5826900" cy="464100"/>
          </a:xfrm>
          <a:prstGeom prst="rect">
            <a:avLst/>
          </a:prstGeom>
          <a:noFill/>
          <a:ln>
            <a:noFill/>
          </a:ln>
        </p:spPr>
        <p:txBody>
          <a:bodyPr anchorCtr="0" anchor="b" bIns="0" lIns="91425" spcFirstLastPara="1" rIns="91425" wrap="square" tIns="91425">
            <a:noAutofit/>
          </a:bodyPr>
          <a:lstStyle/>
          <a:p>
            <a:pPr indent="0" lvl="0" marL="0" rtl="0" algn="l">
              <a:lnSpc>
                <a:spcPct val="100000"/>
              </a:lnSpc>
              <a:spcBef>
                <a:spcPts val="0"/>
              </a:spcBef>
              <a:spcAft>
                <a:spcPts val="0"/>
              </a:spcAft>
              <a:buSzPts val="3600"/>
              <a:buNone/>
            </a:pPr>
            <a:r>
              <a:rPr lang="es"/>
              <a:t>Data Preprocessing</a:t>
            </a:r>
            <a:endParaRPr/>
          </a:p>
        </p:txBody>
      </p:sp>
      <p:sp>
        <p:nvSpPr>
          <p:cNvPr id="1386" name="Google Shape;1386;p28"/>
          <p:cNvSpPr txBox="1"/>
          <p:nvPr>
            <p:ph idx="2" type="title"/>
          </p:nvPr>
        </p:nvSpPr>
        <p:spPr>
          <a:xfrm>
            <a:off x="713225" y="3591350"/>
            <a:ext cx="1215600" cy="993000"/>
          </a:xfrm>
          <a:prstGeom prst="rect">
            <a:avLst/>
          </a:prstGeom>
          <a:noFill/>
          <a:ln>
            <a:noFill/>
          </a:ln>
        </p:spPr>
        <p:txBody>
          <a:bodyPr anchorCtr="0" anchor="b" bIns="91425" lIns="0" spcFirstLastPara="1" rIns="0" wrap="square" tIns="0">
            <a:noAutofit/>
          </a:bodyPr>
          <a:lstStyle/>
          <a:p>
            <a:pPr indent="0" lvl="0" marL="0" rtl="0" algn="ctr">
              <a:lnSpc>
                <a:spcPct val="100000"/>
              </a:lnSpc>
              <a:spcBef>
                <a:spcPts val="0"/>
              </a:spcBef>
              <a:spcAft>
                <a:spcPts val="0"/>
              </a:spcAft>
              <a:buSzPts val="4800"/>
              <a:buNone/>
            </a:pPr>
            <a:r>
              <a:rPr lang="es"/>
              <a:t>03.</a:t>
            </a:r>
            <a:endParaRPr/>
          </a:p>
        </p:txBody>
      </p:sp>
      <p:pic>
        <p:nvPicPr>
          <p:cNvPr id="1387" name="Google Shape;1387;p28"/>
          <p:cNvPicPr preferRelativeResize="0"/>
          <p:nvPr/>
        </p:nvPicPr>
        <p:blipFill rotWithShape="1">
          <a:blip r:embed="rId3">
            <a:alphaModFix/>
          </a:blip>
          <a:srcRect b="46260" l="0" r="0" t="11324"/>
          <a:stretch/>
        </p:blipFill>
        <p:spPr>
          <a:xfrm>
            <a:off x="713225" y="990000"/>
            <a:ext cx="7717548" cy="21865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g226ec4a5c2a_1_117"/>
          <p:cNvSpPr txBox="1"/>
          <p:nvPr/>
        </p:nvSpPr>
        <p:spPr>
          <a:xfrm>
            <a:off x="589250" y="599250"/>
            <a:ext cx="7842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a:latin typeface="Oswald"/>
                <a:ea typeface="Oswald"/>
                <a:cs typeface="Oswald"/>
                <a:sym typeface="Oswald"/>
              </a:rPr>
              <a:t>Create a Response Variable</a:t>
            </a:r>
            <a:endParaRPr sz="600"/>
          </a:p>
        </p:txBody>
      </p:sp>
      <p:pic>
        <p:nvPicPr>
          <p:cNvPr id="1393" name="Google Shape;1393;g226ec4a5c2a_1_117"/>
          <p:cNvPicPr preferRelativeResize="0"/>
          <p:nvPr/>
        </p:nvPicPr>
        <p:blipFill>
          <a:blip r:embed="rId3">
            <a:alphaModFix/>
          </a:blip>
          <a:stretch>
            <a:fillRect/>
          </a:stretch>
        </p:blipFill>
        <p:spPr>
          <a:xfrm>
            <a:off x="1867650" y="1085938"/>
            <a:ext cx="2251225" cy="2766126"/>
          </a:xfrm>
          <a:prstGeom prst="rect">
            <a:avLst/>
          </a:prstGeom>
          <a:noFill/>
          <a:ln>
            <a:noFill/>
          </a:ln>
        </p:spPr>
      </p:pic>
      <p:pic>
        <p:nvPicPr>
          <p:cNvPr id="1394" name="Google Shape;1394;g226ec4a5c2a_1_117"/>
          <p:cNvPicPr preferRelativeResize="0"/>
          <p:nvPr/>
        </p:nvPicPr>
        <p:blipFill>
          <a:blip r:embed="rId4">
            <a:alphaModFix/>
          </a:blip>
          <a:stretch>
            <a:fillRect/>
          </a:stretch>
        </p:blipFill>
        <p:spPr>
          <a:xfrm>
            <a:off x="4453625" y="1346400"/>
            <a:ext cx="3316549" cy="2245225"/>
          </a:xfrm>
          <a:prstGeom prst="rect">
            <a:avLst/>
          </a:prstGeom>
          <a:noFill/>
          <a:ln>
            <a:noFill/>
          </a:ln>
        </p:spPr>
      </p:pic>
      <p:pic>
        <p:nvPicPr>
          <p:cNvPr id="1395" name="Google Shape;1395;g226ec4a5c2a_1_117"/>
          <p:cNvPicPr preferRelativeResize="0"/>
          <p:nvPr/>
        </p:nvPicPr>
        <p:blipFill>
          <a:blip r:embed="rId5">
            <a:alphaModFix/>
          </a:blip>
          <a:stretch>
            <a:fillRect/>
          </a:stretch>
        </p:blipFill>
        <p:spPr>
          <a:xfrm>
            <a:off x="975850" y="3925026"/>
            <a:ext cx="7778248" cy="1131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g226ec4a5c2a_1_126"/>
          <p:cNvSpPr txBox="1"/>
          <p:nvPr/>
        </p:nvSpPr>
        <p:spPr>
          <a:xfrm>
            <a:off x="589250" y="599250"/>
            <a:ext cx="7842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latin typeface="Oswald"/>
                <a:ea typeface="Oswald"/>
                <a:cs typeface="Oswald"/>
                <a:sym typeface="Oswald"/>
              </a:rPr>
              <a:t>Create Intervals for Duration</a:t>
            </a:r>
            <a:endParaRPr sz="700"/>
          </a:p>
        </p:txBody>
      </p:sp>
      <p:pic>
        <p:nvPicPr>
          <p:cNvPr id="1401" name="Google Shape;1401;g226ec4a5c2a_1_126"/>
          <p:cNvPicPr preferRelativeResize="0"/>
          <p:nvPr/>
        </p:nvPicPr>
        <p:blipFill>
          <a:blip r:embed="rId3">
            <a:alphaModFix/>
          </a:blip>
          <a:stretch>
            <a:fillRect/>
          </a:stretch>
        </p:blipFill>
        <p:spPr>
          <a:xfrm>
            <a:off x="2049975" y="1226050"/>
            <a:ext cx="1885026" cy="2594826"/>
          </a:xfrm>
          <a:prstGeom prst="rect">
            <a:avLst/>
          </a:prstGeom>
          <a:noFill/>
          <a:ln>
            <a:noFill/>
          </a:ln>
        </p:spPr>
      </p:pic>
      <p:pic>
        <p:nvPicPr>
          <p:cNvPr id="1402" name="Google Shape;1402;g226ec4a5c2a_1_126"/>
          <p:cNvPicPr preferRelativeResize="0"/>
          <p:nvPr/>
        </p:nvPicPr>
        <p:blipFill>
          <a:blip r:embed="rId4">
            <a:alphaModFix/>
          </a:blip>
          <a:stretch>
            <a:fillRect/>
          </a:stretch>
        </p:blipFill>
        <p:spPr>
          <a:xfrm>
            <a:off x="4337550" y="1709587"/>
            <a:ext cx="2683550" cy="1724325"/>
          </a:xfrm>
          <a:prstGeom prst="rect">
            <a:avLst/>
          </a:prstGeom>
          <a:noFill/>
          <a:ln>
            <a:noFill/>
          </a:ln>
        </p:spPr>
      </p:pic>
      <p:pic>
        <p:nvPicPr>
          <p:cNvPr id="1403" name="Google Shape;1403;g226ec4a5c2a_1_126"/>
          <p:cNvPicPr preferRelativeResize="0"/>
          <p:nvPr/>
        </p:nvPicPr>
        <p:blipFill>
          <a:blip r:embed="rId5">
            <a:alphaModFix/>
          </a:blip>
          <a:stretch>
            <a:fillRect/>
          </a:stretch>
        </p:blipFill>
        <p:spPr>
          <a:xfrm>
            <a:off x="1666788" y="3862672"/>
            <a:ext cx="5810425" cy="1188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g226ec4a5c2a_1_136"/>
          <p:cNvSpPr txBox="1"/>
          <p:nvPr/>
        </p:nvSpPr>
        <p:spPr>
          <a:xfrm>
            <a:off x="589250" y="599250"/>
            <a:ext cx="7842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latin typeface="Oswald"/>
                <a:ea typeface="Oswald"/>
                <a:cs typeface="Oswald"/>
                <a:sym typeface="Oswald"/>
              </a:rPr>
              <a:t>Create Key Table for Category</a:t>
            </a:r>
            <a:endParaRPr sz="700"/>
          </a:p>
        </p:txBody>
      </p:sp>
      <p:pic>
        <p:nvPicPr>
          <p:cNvPr id="1409" name="Google Shape;1409;g226ec4a5c2a_1_136"/>
          <p:cNvPicPr preferRelativeResize="0"/>
          <p:nvPr/>
        </p:nvPicPr>
        <p:blipFill>
          <a:blip r:embed="rId3">
            <a:alphaModFix/>
          </a:blip>
          <a:stretch>
            <a:fillRect/>
          </a:stretch>
        </p:blipFill>
        <p:spPr>
          <a:xfrm>
            <a:off x="863903" y="1184250"/>
            <a:ext cx="1461375" cy="3820174"/>
          </a:xfrm>
          <a:prstGeom prst="rect">
            <a:avLst/>
          </a:prstGeom>
          <a:noFill/>
          <a:ln>
            <a:noFill/>
          </a:ln>
        </p:spPr>
      </p:pic>
      <p:pic>
        <p:nvPicPr>
          <p:cNvPr id="1410" name="Google Shape;1410;g226ec4a5c2a_1_136"/>
          <p:cNvPicPr preferRelativeResize="0"/>
          <p:nvPr/>
        </p:nvPicPr>
        <p:blipFill>
          <a:blip r:embed="rId4">
            <a:alphaModFix/>
          </a:blip>
          <a:stretch>
            <a:fillRect/>
          </a:stretch>
        </p:blipFill>
        <p:spPr>
          <a:xfrm>
            <a:off x="2756525" y="2238775"/>
            <a:ext cx="5992426" cy="1615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g226ec4a5c2a_1_145"/>
          <p:cNvSpPr txBox="1"/>
          <p:nvPr/>
        </p:nvSpPr>
        <p:spPr>
          <a:xfrm>
            <a:off x="589250" y="599250"/>
            <a:ext cx="7842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latin typeface="Oswald"/>
                <a:ea typeface="Oswald"/>
                <a:cs typeface="Oswald"/>
                <a:sym typeface="Oswald"/>
              </a:rPr>
              <a:t>Create Key Table for Time of the Day</a:t>
            </a:r>
            <a:endParaRPr sz="700"/>
          </a:p>
        </p:txBody>
      </p:sp>
      <p:pic>
        <p:nvPicPr>
          <p:cNvPr id="1416" name="Google Shape;1416;g226ec4a5c2a_1_145"/>
          <p:cNvPicPr preferRelativeResize="0"/>
          <p:nvPr/>
        </p:nvPicPr>
        <p:blipFill>
          <a:blip r:embed="rId3">
            <a:alphaModFix/>
          </a:blip>
          <a:stretch>
            <a:fillRect/>
          </a:stretch>
        </p:blipFill>
        <p:spPr>
          <a:xfrm>
            <a:off x="712800" y="1527700"/>
            <a:ext cx="2305050" cy="2247900"/>
          </a:xfrm>
          <a:prstGeom prst="rect">
            <a:avLst/>
          </a:prstGeom>
          <a:noFill/>
          <a:ln>
            <a:noFill/>
          </a:ln>
        </p:spPr>
      </p:pic>
      <p:pic>
        <p:nvPicPr>
          <p:cNvPr id="1417" name="Google Shape;1417;g226ec4a5c2a_1_145"/>
          <p:cNvPicPr preferRelativeResize="0"/>
          <p:nvPr/>
        </p:nvPicPr>
        <p:blipFill>
          <a:blip r:embed="rId4">
            <a:alphaModFix/>
          </a:blip>
          <a:stretch>
            <a:fillRect/>
          </a:stretch>
        </p:blipFill>
        <p:spPr>
          <a:xfrm>
            <a:off x="3176575" y="1991199"/>
            <a:ext cx="5820451" cy="1704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g226ec4a5c2a_1_154"/>
          <p:cNvSpPr txBox="1"/>
          <p:nvPr/>
        </p:nvSpPr>
        <p:spPr>
          <a:xfrm>
            <a:off x="589250" y="599250"/>
            <a:ext cx="7842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latin typeface="Oswald"/>
                <a:ea typeface="Oswald"/>
                <a:cs typeface="Oswald"/>
                <a:sym typeface="Oswald"/>
              </a:rPr>
              <a:t>Clean Data: Remove Unimportant Columns, NA imputation etc.</a:t>
            </a:r>
            <a:endParaRPr sz="2300">
              <a:latin typeface="Oswald"/>
              <a:ea typeface="Oswald"/>
              <a:cs typeface="Oswald"/>
              <a:sym typeface="Oswald"/>
            </a:endParaRPr>
          </a:p>
        </p:txBody>
      </p:sp>
      <p:sp>
        <p:nvSpPr>
          <p:cNvPr id="1423" name="Google Shape;1423;g226ec4a5c2a_1_154"/>
          <p:cNvSpPr txBox="1"/>
          <p:nvPr/>
        </p:nvSpPr>
        <p:spPr>
          <a:xfrm>
            <a:off x="1022400" y="925175"/>
            <a:ext cx="71808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50"/>
              <a:t>We can remove </a:t>
            </a:r>
            <a:r>
              <a:rPr lang="es" sz="1250">
                <a:solidFill>
                  <a:srgbClr val="188038"/>
                </a:solidFill>
                <a:latin typeface="Roboto Mono"/>
                <a:ea typeface="Roboto Mono"/>
                <a:cs typeface="Roboto Mono"/>
                <a:sym typeface="Roboto Mono"/>
              </a:rPr>
              <a:t>title</a:t>
            </a:r>
            <a:r>
              <a:rPr lang="es" sz="1250"/>
              <a:t>, </a:t>
            </a:r>
            <a:r>
              <a:rPr lang="es" sz="1250">
                <a:solidFill>
                  <a:srgbClr val="188038"/>
                </a:solidFill>
                <a:latin typeface="Roboto Mono"/>
                <a:ea typeface="Roboto Mono"/>
                <a:cs typeface="Roboto Mono"/>
                <a:sym typeface="Roboto Mono"/>
              </a:rPr>
              <a:t>channelName</a:t>
            </a:r>
            <a:r>
              <a:rPr lang="es" sz="1250"/>
              <a:t>, </a:t>
            </a:r>
            <a:r>
              <a:rPr lang="es" sz="1250">
                <a:solidFill>
                  <a:srgbClr val="188038"/>
                </a:solidFill>
                <a:latin typeface="Roboto Mono"/>
                <a:ea typeface="Roboto Mono"/>
                <a:cs typeface="Roboto Mono"/>
                <a:sym typeface="Roboto Mono"/>
              </a:rPr>
              <a:t>dislikeCount</a:t>
            </a:r>
            <a:r>
              <a:rPr lang="es" sz="1250"/>
              <a:t>, </a:t>
            </a:r>
            <a:r>
              <a:rPr lang="es" sz="1250">
                <a:solidFill>
                  <a:srgbClr val="188038"/>
                </a:solidFill>
                <a:latin typeface="Roboto Mono"/>
                <a:ea typeface="Roboto Mono"/>
                <a:cs typeface="Roboto Mono"/>
                <a:sym typeface="Roboto Mono"/>
              </a:rPr>
              <a:t>postingDate</a:t>
            </a:r>
            <a:r>
              <a:rPr lang="es" sz="1250"/>
              <a:t> from our dataset.</a:t>
            </a:r>
            <a:endParaRPr sz="1600"/>
          </a:p>
        </p:txBody>
      </p:sp>
      <p:pic>
        <p:nvPicPr>
          <p:cNvPr id="1424" name="Google Shape;1424;g226ec4a5c2a_1_154"/>
          <p:cNvPicPr preferRelativeResize="0"/>
          <p:nvPr/>
        </p:nvPicPr>
        <p:blipFill>
          <a:blip r:embed="rId3">
            <a:alphaModFix/>
          </a:blip>
          <a:stretch>
            <a:fillRect/>
          </a:stretch>
        </p:blipFill>
        <p:spPr>
          <a:xfrm>
            <a:off x="1810275" y="1236000"/>
            <a:ext cx="4286002" cy="890500"/>
          </a:xfrm>
          <a:prstGeom prst="rect">
            <a:avLst/>
          </a:prstGeom>
          <a:noFill/>
          <a:ln>
            <a:noFill/>
          </a:ln>
        </p:spPr>
      </p:pic>
      <p:pic>
        <p:nvPicPr>
          <p:cNvPr id="1425" name="Google Shape;1425;g226ec4a5c2a_1_154"/>
          <p:cNvPicPr preferRelativeResize="0"/>
          <p:nvPr/>
        </p:nvPicPr>
        <p:blipFill>
          <a:blip r:embed="rId4">
            <a:alphaModFix/>
          </a:blip>
          <a:stretch>
            <a:fillRect/>
          </a:stretch>
        </p:blipFill>
        <p:spPr>
          <a:xfrm>
            <a:off x="1740000" y="2139475"/>
            <a:ext cx="5843850" cy="29219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3"/>
          <p:cNvSpPr txBox="1"/>
          <p:nvPr>
            <p:ph type="title"/>
          </p:nvPr>
        </p:nvSpPr>
        <p:spPr>
          <a:xfrm>
            <a:off x="720000" y="537700"/>
            <a:ext cx="7717500" cy="45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s"/>
              <a:t>Roadmap</a:t>
            </a:r>
            <a:endParaRPr/>
          </a:p>
          <a:p>
            <a:pPr indent="0" lvl="0" marL="0" rtl="0" algn="l">
              <a:lnSpc>
                <a:spcPct val="100000"/>
              </a:lnSpc>
              <a:spcBef>
                <a:spcPts val="0"/>
              </a:spcBef>
              <a:spcAft>
                <a:spcPts val="0"/>
              </a:spcAft>
              <a:buSzPts val="3000"/>
              <a:buNone/>
            </a:pPr>
            <a:r>
              <a:t/>
            </a:r>
            <a:endParaRPr/>
          </a:p>
        </p:txBody>
      </p:sp>
      <p:sp>
        <p:nvSpPr>
          <p:cNvPr id="1261" name="Google Shape;1261;p3"/>
          <p:cNvSpPr txBox="1"/>
          <p:nvPr/>
        </p:nvSpPr>
        <p:spPr>
          <a:xfrm>
            <a:off x="720051" y="2196832"/>
            <a:ext cx="1936500" cy="43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dk1"/>
                </a:solidFill>
                <a:latin typeface="Oswald"/>
                <a:ea typeface="Oswald"/>
                <a:cs typeface="Oswald"/>
                <a:sym typeface="Oswald"/>
              </a:rPr>
              <a:t>Web Scraping</a:t>
            </a:r>
            <a:endParaRPr b="0" i="0" sz="1800" u="none" cap="none" strike="noStrike">
              <a:solidFill>
                <a:schemeClr val="dk1"/>
              </a:solidFill>
              <a:latin typeface="Oswald"/>
              <a:ea typeface="Oswald"/>
              <a:cs typeface="Oswald"/>
              <a:sym typeface="Oswald"/>
            </a:endParaRPr>
          </a:p>
        </p:txBody>
      </p:sp>
      <p:sp>
        <p:nvSpPr>
          <p:cNvPr id="1262" name="Google Shape;1262;p3"/>
          <p:cNvSpPr txBox="1"/>
          <p:nvPr/>
        </p:nvSpPr>
        <p:spPr>
          <a:xfrm>
            <a:off x="2946547" y="2282408"/>
            <a:ext cx="1936500" cy="43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dk1"/>
                </a:solidFill>
                <a:latin typeface="Oswald"/>
                <a:ea typeface="Oswald"/>
                <a:cs typeface="Oswald"/>
                <a:sym typeface="Oswald"/>
              </a:rPr>
              <a:t>Exploratory Data Analysis</a:t>
            </a:r>
            <a:endParaRPr b="0" i="0" sz="1800" u="none" cap="none" strike="noStrike">
              <a:solidFill>
                <a:schemeClr val="dk1"/>
              </a:solidFill>
              <a:latin typeface="Oswald"/>
              <a:ea typeface="Oswald"/>
              <a:cs typeface="Oswald"/>
              <a:sym typeface="Oswald"/>
            </a:endParaRPr>
          </a:p>
        </p:txBody>
      </p:sp>
      <p:sp>
        <p:nvSpPr>
          <p:cNvPr id="1263" name="Google Shape;1263;p3"/>
          <p:cNvSpPr txBox="1"/>
          <p:nvPr/>
        </p:nvSpPr>
        <p:spPr>
          <a:xfrm>
            <a:off x="4944988" y="2196823"/>
            <a:ext cx="1936500" cy="43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dk1"/>
                </a:solidFill>
                <a:latin typeface="Oswald"/>
                <a:ea typeface="Oswald"/>
                <a:cs typeface="Oswald"/>
                <a:sym typeface="Oswald"/>
              </a:rPr>
              <a:t>Data Preprocessing</a:t>
            </a:r>
            <a:endParaRPr b="0" i="0" sz="1800" u="none" cap="none" strike="noStrike">
              <a:solidFill>
                <a:schemeClr val="dk1"/>
              </a:solidFill>
              <a:latin typeface="Oswald"/>
              <a:ea typeface="Oswald"/>
              <a:cs typeface="Oswald"/>
              <a:sym typeface="Oswald"/>
            </a:endParaRPr>
          </a:p>
        </p:txBody>
      </p:sp>
      <p:sp>
        <p:nvSpPr>
          <p:cNvPr id="1264" name="Google Shape;1264;p3"/>
          <p:cNvSpPr txBox="1"/>
          <p:nvPr/>
        </p:nvSpPr>
        <p:spPr>
          <a:xfrm>
            <a:off x="7057214" y="2282423"/>
            <a:ext cx="1936500" cy="43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dk1"/>
                </a:solidFill>
                <a:latin typeface="Oswald"/>
                <a:ea typeface="Oswald"/>
                <a:cs typeface="Oswald"/>
                <a:sym typeface="Oswald"/>
              </a:rPr>
              <a:t>Model </a:t>
            </a:r>
            <a:r>
              <a:rPr lang="es" sz="1800">
                <a:solidFill>
                  <a:schemeClr val="dk1"/>
                </a:solidFill>
                <a:latin typeface="Oswald"/>
                <a:ea typeface="Oswald"/>
                <a:cs typeface="Oswald"/>
                <a:sym typeface="Oswald"/>
              </a:rPr>
              <a:t>Building</a:t>
            </a:r>
            <a:r>
              <a:rPr b="0" i="0" lang="es" sz="1800" u="none" cap="none" strike="noStrike">
                <a:solidFill>
                  <a:schemeClr val="dk1"/>
                </a:solidFill>
                <a:latin typeface="Oswald"/>
                <a:ea typeface="Oswald"/>
                <a:cs typeface="Oswald"/>
                <a:sym typeface="Oswald"/>
              </a:rPr>
              <a:t> and Training</a:t>
            </a:r>
            <a:endParaRPr b="0" i="0" sz="1800" u="none" cap="none" strike="noStrike">
              <a:solidFill>
                <a:schemeClr val="dk1"/>
              </a:solidFill>
              <a:latin typeface="Oswald"/>
              <a:ea typeface="Oswald"/>
              <a:cs typeface="Oswald"/>
              <a:sym typeface="Oswald"/>
            </a:endParaRPr>
          </a:p>
        </p:txBody>
      </p:sp>
      <p:grpSp>
        <p:nvGrpSpPr>
          <p:cNvPr id="1265" name="Google Shape;1265;p3"/>
          <p:cNvGrpSpPr/>
          <p:nvPr/>
        </p:nvGrpSpPr>
        <p:grpSpPr>
          <a:xfrm>
            <a:off x="1277242" y="1457540"/>
            <a:ext cx="7159593" cy="640854"/>
            <a:chOff x="1239703" y="2258450"/>
            <a:chExt cx="6678102" cy="536100"/>
          </a:xfrm>
        </p:grpSpPr>
        <p:sp>
          <p:nvSpPr>
            <p:cNvPr id="1266" name="Google Shape;1266;p3"/>
            <p:cNvSpPr/>
            <p:nvPr/>
          </p:nvSpPr>
          <p:spPr>
            <a:xfrm>
              <a:off x="1239703" y="2258450"/>
              <a:ext cx="767100" cy="5361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67" name="Google Shape;1267;p3"/>
            <p:cNvSpPr/>
            <p:nvPr/>
          </p:nvSpPr>
          <p:spPr>
            <a:xfrm>
              <a:off x="3210062" y="2258450"/>
              <a:ext cx="767100" cy="5361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68" name="Google Shape;1268;p3"/>
            <p:cNvSpPr/>
            <p:nvPr/>
          </p:nvSpPr>
          <p:spPr>
            <a:xfrm>
              <a:off x="5180383" y="2258450"/>
              <a:ext cx="767100" cy="5361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69" name="Google Shape;1269;p3"/>
            <p:cNvSpPr/>
            <p:nvPr/>
          </p:nvSpPr>
          <p:spPr>
            <a:xfrm>
              <a:off x="7150705" y="2258450"/>
              <a:ext cx="767100" cy="5361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1270" name="Google Shape;1270;p3"/>
            <p:cNvCxnSpPr>
              <a:endCxn id="1267" idx="1"/>
            </p:cNvCxnSpPr>
            <p:nvPr/>
          </p:nvCxnSpPr>
          <p:spPr>
            <a:xfrm>
              <a:off x="2013062" y="2526200"/>
              <a:ext cx="1197000" cy="300"/>
            </a:xfrm>
            <a:prstGeom prst="straightConnector1">
              <a:avLst/>
            </a:prstGeom>
            <a:noFill/>
            <a:ln cap="flat" cmpd="sng" w="9525">
              <a:solidFill>
                <a:schemeClr val="accent1"/>
              </a:solidFill>
              <a:prstDash val="solid"/>
              <a:round/>
              <a:headEnd len="sm" w="sm" type="none"/>
              <a:tailEnd len="sm" w="sm" type="none"/>
            </a:ln>
          </p:spPr>
        </p:cxnSp>
        <p:cxnSp>
          <p:nvCxnSpPr>
            <p:cNvPr id="1271" name="Google Shape;1271;p3"/>
            <p:cNvCxnSpPr/>
            <p:nvPr/>
          </p:nvCxnSpPr>
          <p:spPr>
            <a:xfrm>
              <a:off x="3980276" y="2526350"/>
              <a:ext cx="1197000" cy="300"/>
            </a:xfrm>
            <a:prstGeom prst="straightConnector1">
              <a:avLst/>
            </a:prstGeom>
            <a:noFill/>
            <a:ln cap="flat" cmpd="sng" w="9525">
              <a:solidFill>
                <a:schemeClr val="accent1"/>
              </a:solidFill>
              <a:prstDash val="solid"/>
              <a:round/>
              <a:headEnd len="sm" w="sm" type="none"/>
              <a:tailEnd len="sm" w="sm" type="none"/>
            </a:ln>
          </p:spPr>
        </p:cxnSp>
        <p:cxnSp>
          <p:nvCxnSpPr>
            <p:cNvPr id="1272" name="Google Shape;1272;p3"/>
            <p:cNvCxnSpPr/>
            <p:nvPr/>
          </p:nvCxnSpPr>
          <p:spPr>
            <a:xfrm>
              <a:off x="5950647" y="2526350"/>
              <a:ext cx="1197000" cy="300"/>
            </a:xfrm>
            <a:prstGeom prst="straightConnector1">
              <a:avLst/>
            </a:prstGeom>
            <a:noFill/>
            <a:ln cap="flat" cmpd="sng" w="9525">
              <a:solidFill>
                <a:schemeClr val="accent1"/>
              </a:solidFill>
              <a:prstDash val="solid"/>
              <a:round/>
              <a:headEnd len="sm" w="sm" type="none"/>
              <a:tailEnd len="sm" w="sm" type="none"/>
            </a:ln>
          </p:spPr>
        </p:cxnSp>
        <p:sp>
          <p:nvSpPr>
            <p:cNvPr id="1273" name="Google Shape;1273;p3"/>
            <p:cNvSpPr/>
            <p:nvPr/>
          </p:nvSpPr>
          <p:spPr>
            <a:xfrm>
              <a:off x="3155550" y="2464850"/>
              <a:ext cx="123000" cy="123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3"/>
            <p:cNvSpPr/>
            <p:nvPr/>
          </p:nvSpPr>
          <p:spPr>
            <a:xfrm>
              <a:off x="5118913" y="2464850"/>
              <a:ext cx="123000" cy="123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3"/>
            <p:cNvSpPr/>
            <p:nvPr/>
          </p:nvSpPr>
          <p:spPr>
            <a:xfrm>
              <a:off x="7082288" y="2465000"/>
              <a:ext cx="123000" cy="123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6" name="Google Shape;1276;p3"/>
          <p:cNvGrpSpPr/>
          <p:nvPr/>
        </p:nvGrpSpPr>
        <p:grpSpPr>
          <a:xfrm>
            <a:off x="7778642" y="1500037"/>
            <a:ext cx="494024" cy="555861"/>
            <a:chOff x="7303876" y="2294000"/>
            <a:chExt cx="460800" cy="465000"/>
          </a:xfrm>
        </p:grpSpPr>
        <p:sp>
          <p:nvSpPr>
            <p:cNvPr id="1277" name="Google Shape;1277;p3"/>
            <p:cNvSpPr/>
            <p:nvPr/>
          </p:nvSpPr>
          <p:spPr>
            <a:xfrm>
              <a:off x="7303876" y="2294000"/>
              <a:ext cx="460800" cy="465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78" name="Google Shape;1278;p3"/>
            <p:cNvGrpSpPr/>
            <p:nvPr/>
          </p:nvGrpSpPr>
          <p:grpSpPr>
            <a:xfrm>
              <a:off x="7387169" y="2376723"/>
              <a:ext cx="306198" cy="299593"/>
              <a:chOff x="-41117650" y="3605525"/>
              <a:chExt cx="324500" cy="317500"/>
            </a:xfrm>
          </p:grpSpPr>
          <p:sp>
            <p:nvSpPr>
              <p:cNvPr id="1279" name="Google Shape;1279;p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82" name="Google Shape;1282;p3"/>
          <p:cNvGrpSpPr/>
          <p:nvPr/>
        </p:nvGrpSpPr>
        <p:grpSpPr>
          <a:xfrm>
            <a:off x="5666221" y="1500037"/>
            <a:ext cx="494024" cy="555861"/>
            <a:chOff x="5333518" y="2294000"/>
            <a:chExt cx="460800" cy="465000"/>
          </a:xfrm>
        </p:grpSpPr>
        <p:sp>
          <p:nvSpPr>
            <p:cNvPr id="1283" name="Google Shape;1283;p3"/>
            <p:cNvSpPr/>
            <p:nvPr/>
          </p:nvSpPr>
          <p:spPr>
            <a:xfrm>
              <a:off x="5333518" y="2294000"/>
              <a:ext cx="460800" cy="465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3"/>
            <p:cNvSpPr/>
            <p:nvPr/>
          </p:nvSpPr>
          <p:spPr>
            <a:xfrm>
              <a:off x="5416801" y="2377338"/>
              <a:ext cx="294332" cy="298343"/>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5" name="Google Shape;1285;p3"/>
          <p:cNvGrpSpPr/>
          <p:nvPr/>
        </p:nvGrpSpPr>
        <p:grpSpPr>
          <a:xfrm>
            <a:off x="1441390" y="1500037"/>
            <a:ext cx="494024" cy="555861"/>
            <a:chOff x="1392812" y="2294000"/>
            <a:chExt cx="460800" cy="465000"/>
          </a:xfrm>
        </p:grpSpPr>
        <p:sp>
          <p:nvSpPr>
            <p:cNvPr id="1286" name="Google Shape;1286;p3"/>
            <p:cNvSpPr/>
            <p:nvPr/>
          </p:nvSpPr>
          <p:spPr>
            <a:xfrm>
              <a:off x="1392812" y="2294000"/>
              <a:ext cx="460800" cy="465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7" name="Google Shape;1287;p3"/>
            <p:cNvGrpSpPr/>
            <p:nvPr/>
          </p:nvGrpSpPr>
          <p:grpSpPr>
            <a:xfrm>
              <a:off x="1471626" y="2376368"/>
              <a:ext cx="303226" cy="300277"/>
              <a:chOff x="-37385100" y="3949908"/>
              <a:chExt cx="321350" cy="318225"/>
            </a:xfrm>
          </p:grpSpPr>
          <p:sp>
            <p:nvSpPr>
              <p:cNvPr id="1288" name="Google Shape;1288;p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90" name="Google Shape;1290;p3"/>
          <p:cNvGrpSpPr/>
          <p:nvPr/>
        </p:nvGrpSpPr>
        <p:grpSpPr>
          <a:xfrm>
            <a:off x="3553812" y="1500037"/>
            <a:ext cx="494024" cy="555861"/>
            <a:chOff x="3363145" y="2294000"/>
            <a:chExt cx="460800" cy="465000"/>
          </a:xfrm>
        </p:grpSpPr>
        <p:sp>
          <p:nvSpPr>
            <p:cNvPr id="1291" name="Google Shape;1291;p3"/>
            <p:cNvSpPr/>
            <p:nvPr/>
          </p:nvSpPr>
          <p:spPr>
            <a:xfrm>
              <a:off x="3363145" y="2294000"/>
              <a:ext cx="460800" cy="465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92" name="Google Shape;1292;p3"/>
            <p:cNvGrpSpPr/>
            <p:nvPr/>
          </p:nvGrpSpPr>
          <p:grpSpPr>
            <a:xfrm>
              <a:off x="3446126" y="2409662"/>
              <a:ext cx="298060" cy="233399"/>
              <a:chOff x="-41526450" y="3653375"/>
              <a:chExt cx="315875" cy="247350"/>
            </a:xfrm>
          </p:grpSpPr>
          <p:sp>
            <p:nvSpPr>
              <p:cNvPr id="1293" name="Google Shape;1293;p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95" name="Google Shape;1295;p3"/>
          <p:cNvSpPr/>
          <p:nvPr/>
        </p:nvSpPr>
        <p:spPr>
          <a:xfrm>
            <a:off x="4157198" y="3344449"/>
            <a:ext cx="829500" cy="8127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96" name="Google Shape;1296;p3"/>
          <p:cNvGrpSpPr/>
          <p:nvPr/>
        </p:nvGrpSpPr>
        <p:grpSpPr>
          <a:xfrm>
            <a:off x="4341610" y="3536677"/>
            <a:ext cx="474164" cy="429025"/>
            <a:chOff x="4456875" y="2635825"/>
            <a:chExt cx="481825" cy="451700"/>
          </a:xfrm>
        </p:grpSpPr>
        <p:sp>
          <p:nvSpPr>
            <p:cNvPr id="1297" name="Google Shape;1297;p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298" name="Google Shape;1298;p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299" name="Google Shape;1299;p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00" name="Google Shape;1300;p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01" name="Google Shape;1301;p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02" name="Google Shape;1302;p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1303" name="Google Shape;1303;p3"/>
          <p:cNvSpPr/>
          <p:nvPr/>
        </p:nvSpPr>
        <p:spPr>
          <a:xfrm>
            <a:off x="2459316" y="1164925"/>
            <a:ext cx="819165" cy="509091"/>
          </a:xfrm>
          <a:custGeom>
            <a:rect b="b" l="l" r="r" t="t"/>
            <a:pathLst>
              <a:path extrusionOk="0" h="17035" w="30563">
                <a:moveTo>
                  <a:pt x="0" y="0"/>
                </a:moveTo>
                <a:cubicBezTo>
                  <a:pt x="5216" y="10432"/>
                  <a:pt x="18900" y="17035"/>
                  <a:pt x="30563" y="17035"/>
                </a:cubicBezTo>
              </a:path>
            </a:pathLst>
          </a:custGeom>
          <a:noFill/>
          <a:ln cap="flat" cmpd="sng" w="9525">
            <a:solidFill>
              <a:schemeClr val="dk2"/>
            </a:solidFill>
            <a:prstDash val="solid"/>
            <a:round/>
            <a:headEnd len="med" w="med" type="none"/>
            <a:tailEnd len="med" w="med" type="none"/>
          </a:ln>
        </p:spPr>
      </p:sp>
      <p:sp>
        <p:nvSpPr>
          <p:cNvPr id="1304" name="Google Shape;1304;p3"/>
          <p:cNvSpPr txBox="1"/>
          <p:nvPr/>
        </p:nvSpPr>
        <p:spPr>
          <a:xfrm>
            <a:off x="3035250" y="4312750"/>
            <a:ext cx="3073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dk1"/>
                </a:solidFill>
                <a:latin typeface="Oswald"/>
                <a:ea typeface="Oswald"/>
                <a:cs typeface="Oswald"/>
                <a:sym typeface="Oswald"/>
              </a:rPr>
              <a:t>Website Developing</a:t>
            </a:r>
            <a:endParaRPr/>
          </a:p>
        </p:txBody>
      </p:sp>
      <p:sp>
        <p:nvSpPr>
          <p:cNvPr id="1305" name="Google Shape;1305;p3"/>
          <p:cNvSpPr/>
          <p:nvPr/>
        </p:nvSpPr>
        <p:spPr>
          <a:xfrm>
            <a:off x="4043105" y="3344449"/>
            <a:ext cx="1031700" cy="8127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pic>
        <p:nvPicPr>
          <p:cNvPr id="1430" name="Google Shape;1430;g226ec4a5c2a_1_176"/>
          <p:cNvPicPr preferRelativeResize="0"/>
          <p:nvPr/>
        </p:nvPicPr>
        <p:blipFill>
          <a:blip r:embed="rId3">
            <a:alphaModFix/>
          </a:blip>
          <a:stretch>
            <a:fillRect/>
          </a:stretch>
        </p:blipFill>
        <p:spPr>
          <a:xfrm>
            <a:off x="712800" y="1538025"/>
            <a:ext cx="7148646" cy="2411975"/>
          </a:xfrm>
          <a:prstGeom prst="rect">
            <a:avLst/>
          </a:prstGeom>
          <a:noFill/>
          <a:ln>
            <a:noFill/>
          </a:ln>
        </p:spPr>
      </p:pic>
      <p:pic>
        <p:nvPicPr>
          <p:cNvPr id="1431" name="Google Shape;1431;g226ec4a5c2a_1_176"/>
          <p:cNvPicPr preferRelativeResize="0"/>
          <p:nvPr/>
        </p:nvPicPr>
        <p:blipFill>
          <a:blip r:embed="rId4">
            <a:alphaModFix/>
          </a:blip>
          <a:stretch>
            <a:fillRect/>
          </a:stretch>
        </p:blipFill>
        <p:spPr>
          <a:xfrm>
            <a:off x="7861450" y="1538037"/>
            <a:ext cx="594744" cy="2364450"/>
          </a:xfrm>
          <a:prstGeom prst="rect">
            <a:avLst/>
          </a:prstGeom>
          <a:noFill/>
          <a:ln>
            <a:noFill/>
          </a:ln>
        </p:spPr>
      </p:pic>
      <p:sp>
        <p:nvSpPr>
          <p:cNvPr id="1432" name="Google Shape;1432;g226ec4a5c2a_1_176"/>
          <p:cNvSpPr txBox="1"/>
          <p:nvPr/>
        </p:nvSpPr>
        <p:spPr>
          <a:xfrm>
            <a:off x="712800" y="721200"/>
            <a:ext cx="7280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latin typeface="Oswald"/>
                <a:ea typeface="Oswald"/>
                <a:cs typeface="Oswald"/>
                <a:sym typeface="Oswald"/>
              </a:rPr>
              <a:t>Processed Data</a:t>
            </a:r>
            <a:endParaRPr sz="2300">
              <a:latin typeface="Oswald"/>
              <a:ea typeface="Oswald"/>
              <a:cs typeface="Oswald"/>
              <a:sym typeface="Oswa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g226ec4a5c2a_1_196"/>
          <p:cNvSpPr txBox="1"/>
          <p:nvPr/>
        </p:nvSpPr>
        <p:spPr>
          <a:xfrm>
            <a:off x="712800" y="681250"/>
            <a:ext cx="7280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latin typeface="Oswald"/>
                <a:ea typeface="Oswald"/>
                <a:cs typeface="Oswald"/>
                <a:sym typeface="Oswald"/>
              </a:rPr>
              <a:t>Variable Selection using Recursive Feature Elimination (RFE)</a:t>
            </a:r>
            <a:endParaRPr sz="2300">
              <a:latin typeface="Oswald"/>
              <a:ea typeface="Oswald"/>
              <a:cs typeface="Oswald"/>
              <a:sym typeface="Oswald"/>
            </a:endParaRPr>
          </a:p>
        </p:txBody>
      </p:sp>
      <p:pic>
        <p:nvPicPr>
          <p:cNvPr id="1438" name="Google Shape;1438;g226ec4a5c2a_1_196"/>
          <p:cNvPicPr preferRelativeResize="0"/>
          <p:nvPr/>
        </p:nvPicPr>
        <p:blipFill>
          <a:blip r:embed="rId3">
            <a:alphaModFix/>
          </a:blip>
          <a:stretch>
            <a:fillRect/>
          </a:stretch>
        </p:blipFill>
        <p:spPr>
          <a:xfrm>
            <a:off x="619225" y="1220049"/>
            <a:ext cx="8212577" cy="2109274"/>
          </a:xfrm>
          <a:prstGeom prst="rect">
            <a:avLst/>
          </a:prstGeom>
          <a:noFill/>
          <a:ln>
            <a:noFill/>
          </a:ln>
        </p:spPr>
      </p:pic>
      <p:pic>
        <p:nvPicPr>
          <p:cNvPr id="1439" name="Google Shape;1439;g226ec4a5c2a_1_196"/>
          <p:cNvPicPr preferRelativeResize="0"/>
          <p:nvPr/>
        </p:nvPicPr>
        <p:blipFill>
          <a:blip r:embed="rId4">
            <a:alphaModFix/>
          </a:blip>
          <a:stretch>
            <a:fillRect/>
          </a:stretch>
        </p:blipFill>
        <p:spPr>
          <a:xfrm>
            <a:off x="2020525" y="3425675"/>
            <a:ext cx="4665250" cy="1673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g226ec4a5c2a_1_183"/>
          <p:cNvSpPr txBox="1"/>
          <p:nvPr>
            <p:ph type="title"/>
          </p:nvPr>
        </p:nvSpPr>
        <p:spPr>
          <a:xfrm>
            <a:off x="2098600" y="3905725"/>
            <a:ext cx="5826900" cy="464100"/>
          </a:xfrm>
          <a:prstGeom prst="rect">
            <a:avLst/>
          </a:prstGeom>
          <a:noFill/>
          <a:ln>
            <a:noFill/>
          </a:ln>
        </p:spPr>
        <p:txBody>
          <a:bodyPr anchorCtr="0" anchor="b" bIns="0" lIns="91425" spcFirstLastPara="1" rIns="91425" wrap="square" tIns="91425">
            <a:noAutofit/>
          </a:bodyPr>
          <a:lstStyle/>
          <a:p>
            <a:pPr indent="0" lvl="0" marL="0" rtl="0" algn="l">
              <a:lnSpc>
                <a:spcPct val="100000"/>
              </a:lnSpc>
              <a:spcBef>
                <a:spcPts val="0"/>
              </a:spcBef>
              <a:spcAft>
                <a:spcPts val="0"/>
              </a:spcAft>
              <a:buSzPts val="3600"/>
              <a:buNone/>
            </a:pPr>
            <a:r>
              <a:rPr lang="es"/>
              <a:t>Model Building and Training</a:t>
            </a:r>
            <a:endParaRPr/>
          </a:p>
        </p:txBody>
      </p:sp>
      <p:sp>
        <p:nvSpPr>
          <p:cNvPr id="1445" name="Google Shape;1445;g226ec4a5c2a_1_183"/>
          <p:cNvSpPr txBox="1"/>
          <p:nvPr>
            <p:ph idx="2" type="title"/>
          </p:nvPr>
        </p:nvSpPr>
        <p:spPr>
          <a:xfrm>
            <a:off x="713225" y="3591350"/>
            <a:ext cx="1215600" cy="993000"/>
          </a:xfrm>
          <a:prstGeom prst="rect">
            <a:avLst/>
          </a:prstGeom>
          <a:noFill/>
          <a:ln>
            <a:noFill/>
          </a:ln>
        </p:spPr>
        <p:txBody>
          <a:bodyPr anchorCtr="0" anchor="b" bIns="91425" lIns="0" spcFirstLastPara="1" rIns="0" wrap="square" tIns="0">
            <a:noAutofit/>
          </a:bodyPr>
          <a:lstStyle/>
          <a:p>
            <a:pPr indent="0" lvl="0" marL="0" rtl="0" algn="ctr">
              <a:lnSpc>
                <a:spcPct val="100000"/>
              </a:lnSpc>
              <a:spcBef>
                <a:spcPts val="0"/>
              </a:spcBef>
              <a:spcAft>
                <a:spcPts val="0"/>
              </a:spcAft>
              <a:buSzPts val="4800"/>
              <a:buNone/>
            </a:pPr>
            <a:r>
              <a:rPr lang="es"/>
              <a:t>04.</a:t>
            </a:r>
            <a:endParaRPr/>
          </a:p>
        </p:txBody>
      </p:sp>
      <p:pic>
        <p:nvPicPr>
          <p:cNvPr id="1446" name="Google Shape;1446;g226ec4a5c2a_1_183"/>
          <p:cNvPicPr preferRelativeResize="0"/>
          <p:nvPr/>
        </p:nvPicPr>
        <p:blipFill>
          <a:blip r:embed="rId3">
            <a:alphaModFix/>
          </a:blip>
          <a:stretch>
            <a:fillRect/>
          </a:stretch>
        </p:blipFill>
        <p:spPr>
          <a:xfrm>
            <a:off x="2098600" y="639175"/>
            <a:ext cx="6162599" cy="3059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g226ec4a5c2a_1_193"/>
          <p:cNvSpPr txBox="1"/>
          <p:nvPr/>
        </p:nvSpPr>
        <p:spPr>
          <a:xfrm>
            <a:off x="659150" y="539750"/>
            <a:ext cx="6611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latin typeface="Oswald"/>
                <a:ea typeface="Oswald"/>
                <a:cs typeface="Oswald"/>
                <a:sym typeface="Oswald"/>
              </a:rPr>
              <a:t>Initial Models</a:t>
            </a:r>
            <a:endParaRPr sz="2300">
              <a:latin typeface="Oswald"/>
              <a:ea typeface="Oswald"/>
              <a:cs typeface="Oswald"/>
              <a:sym typeface="Oswald"/>
            </a:endParaRPr>
          </a:p>
        </p:txBody>
      </p:sp>
      <p:pic>
        <p:nvPicPr>
          <p:cNvPr id="1452" name="Google Shape;1452;g226ec4a5c2a_1_193"/>
          <p:cNvPicPr preferRelativeResize="0"/>
          <p:nvPr/>
        </p:nvPicPr>
        <p:blipFill>
          <a:blip r:embed="rId3">
            <a:alphaModFix/>
          </a:blip>
          <a:stretch>
            <a:fillRect/>
          </a:stretch>
        </p:blipFill>
        <p:spPr>
          <a:xfrm>
            <a:off x="611800" y="1078550"/>
            <a:ext cx="3937349" cy="1598575"/>
          </a:xfrm>
          <a:prstGeom prst="rect">
            <a:avLst/>
          </a:prstGeom>
          <a:noFill/>
          <a:ln>
            <a:noFill/>
          </a:ln>
        </p:spPr>
      </p:pic>
      <p:sp>
        <p:nvSpPr>
          <p:cNvPr id="1453" name="Google Shape;1453;g226ec4a5c2a_1_193"/>
          <p:cNvSpPr txBox="1"/>
          <p:nvPr/>
        </p:nvSpPr>
        <p:spPr>
          <a:xfrm>
            <a:off x="1731475" y="2677125"/>
            <a:ext cx="169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Random Forrest </a:t>
            </a:r>
            <a:endParaRPr sz="1200"/>
          </a:p>
        </p:txBody>
      </p:sp>
      <p:pic>
        <p:nvPicPr>
          <p:cNvPr id="1454" name="Google Shape;1454;g226ec4a5c2a_1_193"/>
          <p:cNvPicPr preferRelativeResize="0"/>
          <p:nvPr/>
        </p:nvPicPr>
        <p:blipFill>
          <a:blip r:embed="rId4">
            <a:alphaModFix/>
          </a:blip>
          <a:stretch>
            <a:fillRect/>
          </a:stretch>
        </p:blipFill>
        <p:spPr>
          <a:xfrm>
            <a:off x="4800350" y="990600"/>
            <a:ext cx="3788800" cy="1673425"/>
          </a:xfrm>
          <a:prstGeom prst="rect">
            <a:avLst/>
          </a:prstGeom>
          <a:noFill/>
          <a:ln>
            <a:noFill/>
          </a:ln>
        </p:spPr>
      </p:pic>
      <p:sp>
        <p:nvSpPr>
          <p:cNvPr id="1455" name="Google Shape;1455;g226ec4a5c2a_1_193"/>
          <p:cNvSpPr txBox="1"/>
          <p:nvPr/>
        </p:nvSpPr>
        <p:spPr>
          <a:xfrm>
            <a:off x="5825200" y="26771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Gradient Boosting</a:t>
            </a:r>
            <a:endParaRPr sz="1200"/>
          </a:p>
        </p:txBody>
      </p:sp>
      <p:pic>
        <p:nvPicPr>
          <p:cNvPr id="1456" name="Google Shape;1456;g226ec4a5c2a_1_193"/>
          <p:cNvPicPr preferRelativeResize="0"/>
          <p:nvPr/>
        </p:nvPicPr>
        <p:blipFill>
          <a:blip r:embed="rId5">
            <a:alphaModFix/>
          </a:blip>
          <a:stretch>
            <a:fillRect/>
          </a:stretch>
        </p:blipFill>
        <p:spPr>
          <a:xfrm>
            <a:off x="58088" y="2958600"/>
            <a:ext cx="5044769" cy="1740250"/>
          </a:xfrm>
          <a:prstGeom prst="rect">
            <a:avLst/>
          </a:prstGeom>
          <a:noFill/>
          <a:ln>
            <a:noFill/>
          </a:ln>
        </p:spPr>
      </p:pic>
      <p:sp>
        <p:nvSpPr>
          <p:cNvPr id="1457" name="Google Shape;1457;g226ec4a5c2a_1_193"/>
          <p:cNvSpPr txBox="1"/>
          <p:nvPr/>
        </p:nvSpPr>
        <p:spPr>
          <a:xfrm>
            <a:off x="145075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Neural</a:t>
            </a:r>
            <a:r>
              <a:rPr lang="es" sz="1200"/>
              <a:t> Network/MLP</a:t>
            </a:r>
            <a:endParaRPr sz="1200"/>
          </a:p>
        </p:txBody>
      </p:sp>
      <p:pic>
        <p:nvPicPr>
          <p:cNvPr id="1458" name="Google Shape;1458;g226ec4a5c2a_1_193"/>
          <p:cNvPicPr preferRelativeResize="0"/>
          <p:nvPr/>
        </p:nvPicPr>
        <p:blipFill>
          <a:blip r:embed="rId6">
            <a:alphaModFix/>
          </a:blip>
          <a:stretch>
            <a:fillRect/>
          </a:stretch>
        </p:blipFill>
        <p:spPr>
          <a:xfrm>
            <a:off x="5179250" y="3059525"/>
            <a:ext cx="3031006" cy="1673424"/>
          </a:xfrm>
          <a:prstGeom prst="rect">
            <a:avLst/>
          </a:prstGeom>
          <a:noFill/>
          <a:ln>
            <a:noFill/>
          </a:ln>
        </p:spPr>
      </p:pic>
      <p:sp>
        <p:nvSpPr>
          <p:cNvPr id="1459" name="Google Shape;1459;g226ec4a5c2a_1_193"/>
          <p:cNvSpPr txBox="1"/>
          <p:nvPr/>
        </p:nvSpPr>
        <p:spPr>
          <a:xfrm>
            <a:off x="5975050" y="47460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XGBoost</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g226ec4a5c2a_1_218"/>
          <p:cNvSpPr txBox="1"/>
          <p:nvPr/>
        </p:nvSpPr>
        <p:spPr>
          <a:xfrm>
            <a:off x="539325" y="341925"/>
            <a:ext cx="5133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latin typeface="Oswald"/>
                <a:ea typeface="Oswald"/>
                <a:cs typeface="Oswald"/>
                <a:sym typeface="Oswald"/>
              </a:rPr>
              <a:t>After tuning hyperparameters</a:t>
            </a:r>
            <a:endParaRPr sz="2300">
              <a:latin typeface="Oswald"/>
              <a:ea typeface="Oswald"/>
              <a:cs typeface="Oswald"/>
              <a:sym typeface="Oswald"/>
            </a:endParaRPr>
          </a:p>
        </p:txBody>
      </p:sp>
      <p:pic>
        <p:nvPicPr>
          <p:cNvPr id="1465" name="Google Shape;1465;g226ec4a5c2a_1_218"/>
          <p:cNvPicPr preferRelativeResize="0"/>
          <p:nvPr/>
        </p:nvPicPr>
        <p:blipFill>
          <a:blip r:embed="rId3">
            <a:alphaModFix/>
          </a:blip>
          <a:stretch>
            <a:fillRect/>
          </a:stretch>
        </p:blipFill>
        <p:spPr>
          <a:xfrm>
            <a:off x="619225" y="759050"/>
            <a:ext cx="4016499" cy="1885025"/>
          </a:xfrm>
          <a:prstGeom prst="rect">
            <a:avLst/>
          </a:prstGeom>
          <a:noFill/>
          <a:ln>
            <a:noFill/>
          </a:ln>
        </p:spPr>
      </p:pic>
      <p:sp>
        <p:nvSpPr>
          <p:cNvPr id="1466" name="Google Shape;1466;g226ec4a5c2a_1_218"/>
          <p:cNvSpPr txBox="1"/>
          <p:nvPr/>
        </p:nvSpPr>
        <p:spPr>
          <a:xfrm>
            <a:off x="1765925" y="25741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Random Forest </a:t>
            </a:r>
            <a:endParaRPr sz="1200"/>
          </a:p>
        </p:txBody>
      </p:sp>
      <p:pic>
        <p:nvPicPr>
          <p:cNvPr id="1467" name="Google Shape;1467;g226ec4a5c2a_1_218"/>
          <p:cNvPicPr preferRelativeResize="0"/>
          <p:nvPr/>
        </p:nvPicPr>
        <p:blipFill>
          <a:blip r:embed="rId4">
            <a:alphaModFix/>
          </a:blip>
          <a:stretch>
            <a:fillRect/>
          </a:stretch>
        </p:blipFill>
        <p:spPr>
          <a:xfrm>
            <a:off x="4836500" y="759050"/>
            <a:ext cx="4092831" cy="1885025"/>
          </a:xfrm>
          <a:prstGeom prst="rect">
            <a:avLst/>
          </a:prstGeom>
          <a:noFill/>
          <a:ln>
            <a:noFill/>
          </a:ln>
        </p:spPr>
      </p:pic>
      <p:sp>
        <p:nvSpPr>
          <p:cNvPr id="1468" name="Google Shape;1468;g226ec4a5c2a_1_218"/>
          <p:cNvSpPr txBox="1"/>
          <p:nvPr/>
        </p:nvSpPr>
        <p:spPr>
          <a:xfrm>
            <a:off x="6144000" y="25741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Gradient Boosting</a:t>
            </a:r>
            <a:endParaRPr sz="1200"/>
          </a:p>
        </p:txBody>
      </p:sp>
      <p:pic>
        <p:nvPicPr>
          <p:cNvPr id="1469" name="Google Shape;1469;g226ec4a5c2a_1_218"/>
          <p:cNvPicPr preferRelativeResize="0"/>
          <p:nvPr/>
        </p:nvPicPr>
        <p:blipFill>
          <a:blip r:embed="rId5">
            <a:alphaModFix/>
          </a:blip>
          <a:stretch>
            <a:fillRect/>
          </a:stretch>
        </p:blipFill>
        <p:spPr>
          <a:xfrm>
            <a:off x="152400" y="2943454"/>
            <a:ext cx="4684100" cy="1725721"/>
          </a:xfrm>
          <a:prstGeom prst="rect">
            <a:avLst/>
          </a:prstGeom>
          <a:noFill/>
          <a:ln>
            <a:noFill/>
          </a:ln>
        </p:spPr>
      </p:pic>
      <p:sp>
        <p:nvSpPr>
          <p:cNvPr id="1470" name="Google Shape;1470;g226ec4a5c2a_1_218"/>
          <p:cNvSpPr txBox="1"/>
          <p:nvPr/>
        </p:nvSpPr>
        <p:spPr>
          <a:xfrm>
            <a:off x="1606125" y="47140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Neural Network/MLP</a:t>
            </a:r>
            <a:endParaRPr sz="1200"/>
          </a:p>
        </p:txBody>
      </p:sp>
      <p:pic>
        <p:nvPicPr>
          <p:cNvPr id="1471" name="Google Shape;1471;g226ec4a5c2a_1_218"/>
          <p:cNvPicPr preferRelativeResize="0"/>
          <p:nvPr/>
        </p:nvPicPr>
        <p:blipFill>
          <a:blip r:embed="rId6">
            <a:alphaModFix/>
          </a:blip>
          <a:stretch>
            <a:fillRect/>
          </a:stretch>
        </p:blipFill>
        <p:spPr>
          <a:xfrm>
            <a:off x="5068800" y="2858975"/>
            <a:ext cx="3546689" cy="1725725"/>
          </a:xfrm>
          <a:prstGeom prst="rect">
            <a:avLst/>
          </a:prstGeom>
          <a:noFill/>
          <a:ln>
            <a:noFill/>
          </a:ln>
        </p:spPr>
      </p:pic>
      <p:sp>
        <p:nvSpPr>
          <p:cNvPr id="1472" name="Google Shape;1472;g226ec4a5c2a_1_218"/>
          <p:cNvSpPr txBox="1"/>
          <p:nvPr/>
        </p:nvSpPr>
        <p:spPr>
          <a:xfrm>
            <a:off x="6312050" y="45847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XGBoost</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g226ec4a5c2a_1_235"/>
          <p:cNvSpPr txBox="1"/>
          <p:nvPr/>
        </p:nvSpPr>
        <p:spPr>
          <a:xfrm>
            <a:off x="549300" y="499375"/>
            <a:ext cx="6781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latin typeface="Oswald"/>
                <a:ea typeface="Oswald"/>
                <a:cs typeface="Oswald"/>
                <a:sym typeface="Oswald"/>
              </a:rPr>
              <a:t>Model Comparison</a:t>
            </a:r>
            <a:endParaRPr sz="2300">
              <a:latin typeface="Oswald"/>
              <a:ea typeface="Oswald"/>
              <a:cs typeface="Oswald"/>
              <a:sym typeface="Oswald"/>
            </a:endParaRPr>
          </a:p>
        </p:txBody>
      </p:sp>
      <p:pic>
        <p:nvPicPr>
          <p:cNvPr id="1478" name="Google Shape;1478;g226ec4a5c2a_1_235"/>
          <p:cNvPicPr preferRelativeResize="0"/>
          <p:nvPr/>
        </p:nvPicPr>
        <p:blipFill>
          <a:blip r:embed="rId3">
            <a:alphaModFix/>
          </a:blip>
          <a:stretch>
            <a:fillRect/>
          </a:stretch>
        </p:blipFill>
        <p:spPr>
          <a:xfrm>
            <a:off x="1540650" y="990600"/>
            <a:ext cx="6470052" cy="38005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g226ec4a5c2a_1_242"/>
          <p:cNvSpPr txBox="1"/>
          <p:nvPr>
            <p:ph type="title"/>
          </p:nvPr>
        </p:nvSpPr>
        <p:spPr>
          <a:xfrm>
            <a:off x="2098600" y="3905725"/>
            <a:ext cx="5826900" cy="464100"/>
          </a:xfrm>
          <a:prstGeom prst="rect">
            <a:avLst/>
          </a:prstGeom>
          <a:noFill/>
          <a:ln>
            <a:noFill/>
          </a:ln>
        </p:spPr>
        <p:txBody>
          <a:bodyPr anchorCtr="0" anchor="b" bIns="0" lIns="91425" spcFirstLastPara="1" rIns="91425" wrap="square" tIns="91425">
            <a:noAutofit/>
          </a:bodyPr>
          <a:lstStyle/>
          <a:p>
            <a:pPr indent="0" lvl="0" marL="0" rtl="0" algn="l">
              <a:lnSpc>
                <a:spcPct val="100000"/>
              </a:lnSpc>
              <a:spcBef>
                <a:spcPts val="0"/>
              </a:spcBef>
              <a:spcAft>
                <a:spcPts val="0"/>
              </a:spcAft>
              <a:buSzPts val="3600"/>
              <a:buNone/>
            </a:pPr>
            <a:r>
              <a:rPr lang="es"/>
              <a:t>Website Developing</a:t>
            </a:r>
            <a:endParaRPr/>
          </a:p>
        </p:txBody>
      </p:sp>
      <p:sp>
        <p:nvSpPr>
          <p:cNvPr id="1484" name="Google Shape;1484;g226ec4a5c2a_1_242"/>
          <p:cNvSpPr txBox="1"/>
          <p:nvPr>
            <p:ph idx="2" type="title"/>
          </p:nvPr>
        </p:nvSpPr>
        <p:spPr>
          <a:xfrm>
            <a:off x="713225" y="3591350"/>
            <a:ext cx="1215600" cy="993000"/>
          </a:xfrm>
          <a:prstGeom prst="rect">
            <a:avLst/>
          </a:prstGeom>
          <a:noFill/>
          <a:ln>
            <a:noFill/>
          </a:ln>
        </p:spPr>
        <p:txBody>
          <a:bodyPr anchorCtr="0" anchor="b" bIns="91425" lIns="0" spcFirstLastPara="1" rIns="0" wrap="square" tIns="0">
            <a:noAutofit/>
          </a:bodyPr>
          <a:lstStyle/>
          <a:p>
            <a:pPr indent="0" lvl="0" marL="0" rtl="0" algn="ctr">
              <a:lnSpc>
                <a:spcPct val="100000"/>
              </a:lnSpc>
              <a:spcBef>
                <a:spcPts val="0"/>
              </a:spcBef>
              <a:spcAft>
                <a:spcPts val="0"/>
              </a:spcAft>
              <a:buSzPts val="4800"/>
              <a:buNone/>
            </a:pPr>
            <a:r>
              <a:rPr lang="es"/>
              <a:t>05.</a:t>
            </a:r>
            <a:endParaRPr/>
          </a:p>
        </p:txBody>
      </p:sp>
      <p:pic>
        <p:nvPicPr>
          <p:cNvPr id="1485" name="Google Shape;1485;g226ec4a5c2a_1_242"/>
          <p:cNvPicPr preferRelativeResize="0"/>
          <p:nvPr/>
        </p:nvPicPr>
        <p:blipFill>
          <a:blip r:embed="rId3">
            <a:alphaModFix/>
          </a:blip>
          <a:stretch>
            <a:fillRect/>
          </a:stretch>
        </p:blipFill>
        <p:spPr>
          <a:xfrm>
            <a:off x="2187950" y="680700"/>
            <a:ext cx="5826900" cy="304514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pic>
        <p:nvPicPr>
          <p:cNvPr id="1490" name="Google Shape;1490;g226ec4a5c2a_1_250"/>
          <p:cNvPicPr preferRelativeResize="0"/>
          <p:nvPr/>
        </p:nvPicPr>
        <p:blipFill>
          <a:blip r:embed="rId3">
            <a:alphaModFix/>
          </a:blip>
          <a:stretch>
            <a:fillRect/>
          </a:stretch>
        </p:blipFill>
        <p:spPr>
          <a:xfrm>
            <a:off x="1958750" y="539750"/>
            <a:ext cx="5226511" cy="4467902"/>
          </a:xfrm>
          <a:prstGeom prst="rect">
            <a:avLst/>
          </a:prstGeom>
          <a:noFill/>
          <a:ln>
            <a:noFill/>
          </a:ln>
        </p:spPr>
      </p:pic>
      <p:sp>
        <p:nvSpPr>
          <p:cNvPr id="1491" name="Google Shape;1491;g226ec4a5c2a_1_250"/>
          <p:cNvSpPr txBox="1"/>
          <p:nvPr/>
        </p:nvSpPr>
        <p:spPr>
          <a:xfrm>
            <a:off x="3800250" y="40725"/>
            <a:ext cx="1543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u="sng">
                <a:solidFill>
                  <a:schemeClr val="hlink"/>
                </a:solidFill>
                <a:hlinkClick r:id="rId4"/>
              </a:rPr>
              <a:t>Website Link</a:t>
            </a:r>
            <a:endParaRPr b="1"/>
          </a:p>
          <a:p>
            <a:pPr indent="0" lvl="0" marL="0" rtl="0" algn="l">
              <a:spcBef>
                <a:spcPts val="0"/>
              </a:spcBef>
              <a:spcAft>
                <a:spcPts val="0"/>
              </a:spcAft>
              <a:buNone/>
            </a:pPr>
            <a:r>
              <a:t/>
            </a:r>
            <a:endParaRPr b="1"/>
          </a:p>
        </p:txBody>
      </p:sp>
      <p:pic>
        <p:nvPicPr>
          <p:cNvPr id="1492" name="Google Shape;1492;g226ec4a5c2a_1_250"/>
          <p:cNvPicPr preferRelativeResize="0"/>
          <p:nvPr/>
        </p:nvPicPr>
        <p:blipFill>
          <a:blip r:embed="rId5">
            <a:alphaModFix/>
          </a:blip>
          <a:stretch>
            <a:fillRect/>
          </a:stretch>
        </p:blipFill>
        <p:spPr>
          <a:xfrm>
            <a:off x="578375" y="539738"/>
            <a:ext cx="1300675" cy="728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g24f96579976_1_16"/>
          <p:cNvSpPr txBox="1"/>
          <p:nvPr>
            <p:ph idx="1" type="subTitle"/>
          </p:nvPr>
        </p:nvSpPr>
        <p:spPr>
          <a:xfrm>
            <a:off x="713250" y="1186600"/>
            <a:ext cx="7717500" cy="3385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alibri"/>
              <a:buAutoNum type="arabicPeriod"/>
            </a:pPr>
            <a:r>
              <a:rPr lang="es" sz="1600">
                <a:solidFill>
                  <a:schemeClr val="dk1"/>
                </a:solidFill>
                <a:latin typeface="Calibri"/>
                <a:ea typeface="Calibri"/>
                <a:cs typeface="Calibri"/>
                <a:sym typeface="Calibri"/>
              </a:rPr>
              <a:t>Generalize </a:t>
            </a:r>
            <a:r>
              <a:rPr lang="es" sz="1600">
                <a:solidFill>
                  <a:schemeClr val="dk1"/>
                </a:solidFill>
                <a:latin typeface="Calibri"/>
                <a:ea typeface="Calibri"/>
                <a:cs typeface="Calibri"/>
                <a:sym typeface="Calibri"/>
              </a:rPr>
              <a:t>the model to a broader user-base by acquiring additional data and non-trendy YouTube video data and retraining the model accordingly.</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AutoNum type="arabicPeriod"/>
            </a:pPr>
            <a:r>
              <a:rPr lang="es" sz="1600">
                <a:solidFill>
                  <a:schemeClr val="dk1"/>
                </a:solidFill>
                <a:latin typeface="Calibri"/>
                <a:ea typeface="Calibri"/>
                <a:cs typeface="Calibri"/>
                <a:sym typeface="Calibri"/>
              </a:rPr>
              <a:t>Consider employing more advanced techniques such as Natural Language Processing (NLP) to improve the accuracy of the model.</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AutoNum type="arabicPeriod"/>
            </a:pPr>
            <a:r>
              <a:rPr lang="es" sz="1600">
                <a:solidFill>
                  <a:schemeClr val="dk1"/>
                </a:solidFill>
                <a:latin typeface="Calibri"/>
                <a:ea typeface="Calibri"/>
                <a:cs typeface="Calibri"/>
                <a:sym typeface="Calibri"/>
              </a:rPr>
              <a:t>Predict other metrics such as like counts, comment counts.</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AutoNum type="arabicPeriod"/>
            </a:pPr>
            <a:r>
              <a:rPr lang="es" sz="1600">
                <a:solidFill>
                  <a:schemeClr val="dk1"/>
                </a:solidFill>
                <a:latin typeface="Calibri"/>
                <a:ea typeface="Calibri"/>
                <a:cs typeface="Calibri"/>
                <a:sym typeface="Calibri"/>
              </a:rPr>
              <a:t>Enhance the </a:t>
            </a:r>
            <a:r>
              <a:rPr lang="es" sz="1600">
                <a:solidFill>
                  <a:schemeClr val="dk1"/>
                </a:solidFill>
                <a:latin typeface="Calibri"/>
                <a:ea typeface="Calibri"/>
                <a:cs typeface="Calibri"/>
                <a:sym typeface="Calibri"/>
              </a:rPr>
              <a:t>Web Server</a:t>
            </a:r>
            <a:r>
              <a:rPr lang="es" sz="1600">
                <a:solidFill>
                  <a:schemeClr val="dk1"/>
                </a:solidFill>
                <a:latin typeface="Calibri"/>
                <a:ea typeface="Calibri"/>
                <a:cs typeface="Calibri"/>
                <a:sym typeface="Calibri"/>
              </a:rPr>
              <a:t> functionality by incorporating user-friendly features, aiming to improve the overall user experience.</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498" name="Google Shape;1498;g24f96579976_1_16"/>
          <p:cNvSpPr txBox="1"/>
          <p:nvPr>
            <p:ph type="title"/>
          </p:nvPr>
        </p:nvSpPr>
        <p:spPr>
          <a:xfrm>
            <a:off x="713250" y="539750"/>
            <a:ext cx="7717500" cy="6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Next Steps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3"/>
          <p:cNvSpPr txBox="1"/>
          <p:nvPr>
            <p:ph type="title"/>
          </p:nvPr>
        </p:nvSpPr>
        <p:spPr>
          <a:xfrm>
            <a:off x="2328275" y="1905700"/>
            <a:ext cx="4674600" cy="196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s" sz="6000"/>
              <a:t>QUESTIONS?</a:t>
            </a:r>
            <a:endParaRPr sz="6000"/>
          </a:p>
        </p:txBody>
      </p:sp>
      <p:grpSp>
        <p:nvGrpSpPr>
          <p:cNvPr id="1504" name="Google Shape;1504;p13"/>
          <p:cNvGrpSpPr/>
          <p:nvPr/>
        </p:nvGrpSpPr>
        <p:grpSpPr>
          <a:xfrm>
            <a:off x="4258521" y="1943649"/>
            <a:ext cx="626949" cy="728275"/>
            <a:chOff x="3300325" y="249875"/>
            <a:chExt cx="433725" cy="480900"/>
          </a:xfrm>
        </p:grpSpPr>
        <p:sp>
          <p:nvSpPr>
            <p:cNvPr id="1505" name="Google Shape;1505;p1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506" name="Google Shape;1506;p1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507" name="Google Shape;1507;p1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508" name="Google Shape;1508;p1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509" name="Google Shape;1509;p1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510" name="Google Shape;1510;p1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4"/>
          <p:cNvSpPr txBox="1"/>
          <p:nvPr>
            <p:ph type="title"/>
          </p:nvPr>
        </p:nvSpPr>
        <p:spPr>
          <a:xfrm>
            <a:off x="2078625" y="3855800"/>
            <a:ext cx="5826900" cy="464100"/>
          </a:xfrm>
          <a:prstGeom prst="rect">
            <a:avLst/>
          </a:prstGeom>
          <a:noFill/>
          <a:ln>
            <a:noFill/>
          </a:ln>
        </p:spPr>
        <p:txBody>
          <a:bodyPr anchorCtr="0" anchor="b" bIns="0" lIns="91425" spcFirstLastPara="1" rIns="91425" wrap="square" tIns="91425">
            <a:noAutofit/>
          </a:bodyPr>
          <a:lstStyle/>
          <a:p>
            <a:pPr indent="0" lvl="0" marL="0" rtl="0" algn="l">
              <a:lnSpc>
                <a:spcPct val="100000"/>
              </a:lnSpc>
              <a:spcBef>
                <a:spcPts val="0"/>
              </a:spcBef>
              <a:spcAft>
                <a:spcPts val="0"/>
              </a:spcAft>
              <a:buSzPts val="3600"/>
              <a:buNone/>
            </a:pPr>
            <a:r>
              <a:rPr lang="es"/>
              <a:t>Web Scraping</a:t>
            </a:r>
            <a:endParaRPr/>
          </a:p>
        </p:txBody>
      </p:sp>
      <p:sp>
        <p:nvSpPr>
          <p:cNvPr id="1311" name="Google Shape;1311;p4"/>
          <p:cNvSpPr txBox="1"/>
          <p:nvPr>
            <p:ph idx="2" type="title"/>
          </p:nvPr>
        </p:nvSpPr>
        <p:spPr>
          <a:xfrm>
            <a:off x="713225" y="3591350"/>
            <a:ext cx="1215600" cy="993000"/>
          </a:xfrm>
          <a:prstGeom prst="rect">
            <a:avLst/>
          </a:prstGeom>
          <a:noFill/>
          <a:ln>
            <a:noFill/>
          </a:ln>
        </p:spPr>
        <p:txBody>
          <a:bodyPr anchorCtr="0" anchor="b" bIns="91425" lIns="0" spcFirstLastPara="1" rIns="0" wrap="square" tIns="0">
            <a:noAutofit/>
          </a:bodyPr>
          <a:lstStyle/>
          <a:p>
            <a:pPr indent="0" lvl="0" marL="0" rtl="0" algn="ctr">
              <a:lnSpc>
                <a:spcPct val="100000"/>
              </a:lnSpc>
              <a:spcBef>
                <a:spcPts val="0"/>
              </a:spcBef>
              <a:spcAft>
                <a:spcPts val="0"/>
              </a:spcAft>
              <a:buSzPts val="4800"/>
              <a:buNone/>
            </a:pPr>
            <a:r>
              <a:rPr lang="es"/>
              <a:t>01.</a:t>
            </a:r>
            <a:endParaRPr/>
          </a:p>
        </p:txBody>
      </p:sp>
      <p:pic>
        <p:nvPicPr>
          <p:cNvPr id="1312" name="Google Shape;1312;p4"/>
          <p:cNvPicPr preferRelativeResize="0"/>
          <p:nvPr/>
        </p:nvPicPr>
        <p:blipFill rotWithShape="1">
          <a:blip r:embed="rId3">
            <a:alphaModFix/>
          </a:blip>
          <a:srcRect b="35828" l="0" r="0" t="13872"/>
          <a:stretch/>
        </p:blipFill>
        <p:spPr>
          <a:xfrm>
            <a:off x="713225" y="990000"/>
            <a:ext cx="7717549" cy="2186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pic>
        <p:nvPicPr>
          <p:cNvPr id="1317" name="Google Shape;1317;p5"/>
          <p:cNvPicPr preferRelativeResize="0"/>
          <p:nvPr/>
        </p:nvPicPr>
        <p:blipFill>
          <a:blip r:embed="rId3">
            <a:alphaModFix/>
          </a:blip>
          <a:stretch>
            <a:fillRect/>
          </a:stretch>
        </p:blipFill>
        <p:spPr>
          <a:xfrm>
            <a:off x="539325" y="990588"/>
            <a:ext cx="8407776" cy="2695875"/>
          </a:xfrm>
          <a:prstGeom prst="rect">
            <a:avLst/>
          </a:prstGeom>
          <a:noFill/>
          <a:ln>
            <a:noFill/>
          </a:ln>
        </p:spPr>
      </p:pic>
      <p:sp>
        <p:nvSpPr>
          <p:cNvPr id="1318" name="Google Shape;1318;p5"/>
          <p:cNvSpPr txBox="1"/>
          <p:nvPr/>
        </p:nvSpPr>
        <p:spPr>
          <a:xfrm>
            <a:off x="539325" y="539750"/>
            <a:ext cx="7600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latin typeface="Oswald"/>
                <a:ea typeface="Oswald"/>
                <a:cs typeface="Oswald"/>
                <a:sym typeface="Oswald"/>
              </a:rPr>
              <a:t>Get Top US Channels Data</a:t>
            </a:r>
            <a:endParaRPr sz="2300">
              <a:latin typeface="Oswald"/>
              <a:ea typeface="Oswald"/>
              <a:cs typeface="Oswald"/>
              <a:sym typeface="Oswald"/>
            </a:endParaRPr>
          </a:p>
        </p:txBody>
      </p:sp>
      <p:pic>
        <p:nvPicPr>
          <p:cNvPr id="1319" name="Google Shape;1319;p5"/>
          <p:cNvPicPr preferRelativeResize="0"/>
          <p:nvPr/>
        </p:nvPicPr>
        <p:blipFill>
          <a:blip r:embed="rId4">
            <a:alphaModFix/>
          </a:blip>
          <a:stretch>
            <a:fillRect/>
          </a:stretch>
        </p:blipFill>
        <p:spPr>
          <a:xfrm>
            <a:off x="782925" y="3600450"/>
            <a:ext cx="8052751" cy="1498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g226ec4a5c2a_1_61"/>
          <p:cNvSpPr txBox="1"/>
          <p:nvPr/>
        </p:nvSpPr>
        <p:spPr>
          <a:xfrm>
            <a:off x="539325" y="539750"/>
            <a:ext cx="7600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latin typeface="Oswald"/>
                <a:ea typeface="Oswald"/>
                <a:cs typeface="Oswald"/>
                <a:sym typeface="Oswald"/>
              </a:rPr>
              <a:t>Get Video Data</a:t>
            </a:r>
            <a:endParaRPr sz="2300">
              <a:latin typeface="Oswald"/>
              <a:ea typeface="Oswald"/>
              <a:cs typeface="Oswald"/>
              <a:sym typeface="Oswald"/>
            </a:endParaRPr>
          </a:p>
        </p:txBody>
      </p:sp>
      <p:pic>
        <p:nvPicPr>
          <p:cNvPr id="1325" name="Google Shape;1325;g226ec4a5c2a_1_61"/>
          <p:cNvPicPr preferRelativeResize="0"/>
          <p:nvPr/>
        </p:nvPicPr>
        <p:blipFill>
          <a:blip r:embed="rId3">
            <a:alphaModFix/>
          </a:blip>
          <a:stretch>
            <a:fillRect/>
          </a:stretch>
        </p:blipFill>
        <p:spPr>
          <a:xfrm>
            <a:off x="2359625" y="811850"/>
            <a:ext cx="4671499" cy="4267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g226ec4a5c2a_1_68"/>
          <p:cNvSpPr txBox="1"/>
          <p:nvPr/>
        </p:nvSpPr>
        <p:spPr>
          <a:xfrm>
            <a:off x="539325" y="539750"/>
            <a:ext cx="7600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300">
              <a:latin typeface="Oswald"/>
              <a:ea typeface="Oswald"/>
              <a:cs typeface="Oswald"/>
              <a:sym typeface="Oswald"/>
            </a:endParaRPr>
          </a:p>
        </p:txBody>
      </p:sp>
      <p:pic>
        <p:nvPicPr>
          <p:cNvPr id="1331" name="Google Shape;1331;g226ec4a5c2a_1_68"/>
          <p:cNvPicPr preferRelativeResize="0"/>
          <p:nvPr/>
        </p:nvPicPr>
        <p:blipFill>
          <a:blip r:embed="rId3">
            <a:alphaModFix/>
          </a:blip>
          <a:stretch>
            <a:fillRect/>
          </a:stretch>
        </p:blipFill>
        <p:spPr>
          <a:xfrm>
            <a:off x="539325" y="990600"/>
            <a:ext cx="7232425" cy="2955826"/>
          </a:xfrm>
          <a:prstGeom prst="rect">
            <a:avLst/>
          </a:prstGeom>
          <a:noFill/>
          <a:ln>
            <a:noFill/>
          </a:ln>
        </p:spPr>
      </p:pic>
      <p:pic>
        <p:nvPicPr>
          <p:cNvPr id="1332" name="Google Shape;1332;g226ec4a5c2a_1_68"/>
          <p:cNvPicPr preferRelativeResize="0"/>
          <p:nvPr/>
        </p:nvPicPr>
        <p:blipFill>
          <a:blip r:embed="rId4">
            <a:alphaModFix/>
          </a:blip>
          <a:stretch>
            <a:fillRect/>
          </a:stretch>
        </p:blipFill>
        <p:spPr>
          <a:xfrm>
            <a:off x="7771750" y="1025350"/>
            <a:ext cx="1443150" cy="2886324"/>
          </a:xfrm>
          <a:prstGeom prst="rect">
            <a:avLst/>
          </a:prstGeom>
          <a:noFill/>
          <a:ln>
            <a:noFill/>
          </a:ln>
        </p:spPr>
      </p:pic>
      <p:sp>
        <p:nvSpPr>
          <p:cNvPr id="1333" name="Google Shape;1333;g226ec4a5c2a_1_68"/>
          <p:cNvSpPr txBox="1"/>
          <p:nvPr/>
        </p:nvSpPr>
        <p:spPr>
          <a:xfrm>
            <a:off x="3136050" y="41647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solidFill>
                  <a:schemeClr val="dk1"/>
                </a:solidFill>
              </a:rPr>
              <a:t>34644 rows, 13 columns</a:t>
            </a:r>
            <a:endParaRPr b="1"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6"/>
          <p:cNvSpPr txBox="1"/>
          <p:nvPr>
            <p:ph type="title"/>
          </p:nvPr>
        </p:nvSpPr>
        <p:spPr>
          <a:xfrm>
            <a:off x="2098625" y="3897625"/>
            <a:ext cx="5826900" cy="464100"/>
          </a:xfrm>
          <a:prstGeom prst="rect">
            <a:avLst/>
          </a:prstGeom>
          <a:noFill/>
          <a:ln>
            <a:noFill/>
          </a:ln>
        </p:spPr>
        <p:txBody>
          <a:bodyPr anchorCtr="0" anchor="b" bIns="0" lIns="91425" spcFirstLastPara="1" rIns="91425" wrap="square" tIns="91425">
            <a:noAutofit/>
          </a:bodyPr>
          <a:lstStyle/>
          <a:p>
            <a:pPr indent="0" lvl="0" marL="0" rtl="0" algn="l">
              <a:lnSpc>
                <a:spcPct val="100000"/>
              </a:lnSpc>
              <a:spcBef>
                <a:spcPts val="0"/>
              </a:spcBef>
              <a:spcAft>
                <a:spcPts val="0"/>
              </a:spcAft>
              <a:buSzPts val="3600"/>
              <a:buNone/>
            </a:pPr>
            <a:r>
              <a:rPr lang="es"/>
              <a:t>Exploratory Data Analysis</a:t>
            </a:r>
            <a:endParaRPr/>
          </a:p>
        </p:txBody>
      </p:sp>
      <p:sp>
        <p:nvSpPr>
          <p:cNvPr id="1339" name="Google Shape;1339;p6"/>
          <p:cNvSpPr txBox="1"/>
          <p:nvPr>
            <p:ph idx="2" type="title"/>
          </p:nvPr>
        </p:nvSpPr>
        <p:spPr>
          <a:xfrm>
            <a:off x="713225" y="3591350"/>
            <a:ext cx="1215600" cy="993000"/>
          </a:xfrm>
          <a:prstGeom prst="rect">
            <a:avLst/>
          </a:prstGeom>
          <a:noFill/>
          <a:ln>
            <a:noFill/>
          </a:ln>
        </p:spPr>
        <p:txBody>
          <a:bodyPr anchorCtr="0" anchor="b" bIns="91425" lIns="0" spcFirstLastPara="1" rIns="0" wrap="square" tIns="0">
            <a:noAutofit/>
          </a:bodyPr>
          <a:lstStyle/>
          <a:p>
            <a:pPr indent="0" lvl="0" marL="0" rtl="0" algn="ctr">
              <a:lnSpc>
                <a:spcPct val="100000"/>
              </a:lnSpc>
              <a:spcBef>
                <a:spcPts val="0"/>
              </a:spcBef>
              <a:spcAft>
                <a:spcPts val="0"/>
              </a:spcAft>
              <a:buSzPts val="4800"/>
              <a:buNone/>
            </a:pPr>
            <a:r>
              <a:rPr lang="es"/>
              <a:t>02.</a:t>
            </a:r>
            <a:endParaRPr/>
          </a:p>
        </p:txBody>
      </p:sp>
      <p:pic>
        <p:nvPicPr>
          <p:cNvPr id="1340" name="Google Shape;1340;p6"/>
          <p:cNvPicPr preferRelativeResize="0"/>
          <p:nvPr/>
        </p:nvPicPr>
        <p:blipFill rotWithShape="1">
          <a:blip r:embed="rId3">
            <a:alphaModFix/>
          </a:blip>
          <a:srcRect b="45590" l="0" r="0" t="4109"/>
          <a:stretch/>
        </p:blipFill>
        <p:spPr>
          <a:xfrm>
            <a:off x="713225" y="990000"/>
            <a:ext cx="7717549" cy="2186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pic>
        <p:nvPicPr>
          <p:cNvPr id="1345" name="Google Shape;1345;p7"/>
          <p:cNvPicPr preferRelativeResize="0"/>
          <p:nvPr/>
        </p:nvPicPr>
        <p:blipFill rotWithShape="1">
          <a:blip r:embed="rId3">
            <a:alphaModFix/>
          </a:blip>
          <a:srcRect b="0" l="0" r="0" t="0"/>
          <a:stretch/>
        </p:blipFill>
        <p:spPr>
          <a:xfrm>
            <a:off x="590525" y="729175"/>
            <a:ext cx="4147224" cy="3855176"/>
          </a:xfrm>
          <a:prstGeom prst="rect">
            <a:avLst/>
          </a:prstGeom>
          <a:noFill/>
          <a:ln>
            <a:noFill/>
          </a:ln>
        </p:spPr>
      </p:pic>
      <p:pic>
        <p:nvPicPr>
          <p:cNvPr id="1346" name="Google Shape;1346;p7"/>
          <p:cNvPicPr preferRelativeResize="0"/>
          <p:nvPr/>
        </p:nvPicPr>
        <p:blipFill rotWithShape="1">
          <a:blip r:embed="rId4">
            <a:alphaModFix/>
          </a:blip>
          <a:srcRect b="0" l="0" r="0" t="0"/>
          <a:stretch/>
        </p:blipFill>
        <p:spPr>
          <a:xfrm>
            <a:off x="4798099" y="750963"/>
            <a:ext cx="4101451" cy="381159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pic>
        <p:nvPicPr>
          <p:cNvPr id="1351" name="Google Shape;1351;p8"/>
          <p:cNvPicPr preferRelativeResize="0"/>
          <p:nvPr/>
        </p:nvPicPr>
        <p:blipFill rotWithShape="1">
          <a:blip r:embed="rId3">
            <a:alphaModFix/>
          </a:blip>
          <a:srcRect b="0" l="0" r="0" t="0"/>
          <a:stretch/>
        </p:blipFill>
        <p:spPr>
          <a:xfrm>
            <a:off x="4752350" y="812450"/>
            <a:ext cx="4290099" cy="3518600"/>
          </a:xfrm>
          <a:prstGeom prst="rect">
            <a:avLst/>
          </a:prstGeom>
          <a:noFill/>
          <a:ln>
            <a:noFill/>
          </a:ln>
        </p:spPr>
      </p:pic>
      <p:pic>
        <p:nvPicPr>
          <p:cNvPr id="1352" name="Google Shape;1352;p8"/>
          <p:cNvPicPr preferRelativeResize="0"/>
          <p:nvPr/>
        </p:nvPicPr>
        <p:blipFill rotWithShape="1">
          <a:blip r:embed="rId4">
            <a:alphaModFix/>
          </a:blip>
          <a:srcRect b="0" l="0" r="0" t="0"/>
          <a:stretch/>
        </p:blipFill>
        <p:spPr>
          <a:xfrm>
            <a:off x="592550" y="812450"/>
            <a:ext cx="4108681" cy="3518599"/>
          </a:xfrm>
          <a:prstGeom prst="rect">
            <a:avLst/>
          </a:prstGeom>
          <a:noFill/>
          <a:ln>
            <a:noFill/>
          </a:ln>
        </p:spPr>
      </p:pic>
      <p:sp>
        <p:nvSpPr>
          <p:cNvPr id="1353" name="Google Shape;1353;p8"/>
          <p:cNvSpPr txBox="1"/>
          <p:nvPr/>
        </p:nvSpPr>
        <p:spPr>
          <a:xfrm>
            <a:off x="1983775" y="4489075"/>
            <a:ext cx="5562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600"/>
              </a:spcAft>
              <a:buClr>
                <a:srgbClr val="000000"/>
              </a:buClr>
              <a:buSzPts val="2400"/>
              <a:buFont typeface="Arial"/>
              <a:buNone/>
            </a:pPr>
            <a:r>
              <a:rPr b="1" i="0" lang="es" sz="2400" u="none" cap="none" strike="noStrike">
                <a:solidFill>
                  <a:schemeClr val="dk1"/>
                </a:solidFill>
                <a:latin typeface="Oswald"/>
                <a:ea typeface="Oswald"/>
                <a:cs typeface="Oswald"/>
                <a:sym typeface="Oswald"/>
              </a:rPr>
              <a:t>4pm</a:t>
            </a:r>
            <a:r>
              <a:rPr b="0" i="0" lang="es" sz="2400" u="none" cap="none" strike="noStrike">
                <a:solidFill>
                  <a:schemeClr val="dk1"/>
                </a:solidFill>
                <a:latin typeface="Oswald Light"/>
                <a:ea typeface="Oswald Light"/>
                <a:cs typeface="Oswald Light"/>
                <a:sym typeface="Oswald Light"/>
              </a:rPr>
              <a:t>, </a:t>
            </a:r>
            <a:r>
              <a:rPr b="1" i="0" lang="es" sz="2400" u="none" cap="none" strike="noStrike">
                <a:solidFill>
                  <a:schemeClr val="dk1"/>
                </a:solidFill>
                <a:latin typeface="Oswald"/>
                <a:ea typeface="Oswald"/>
                <a:cs typeface="Oswald"/>
                <a:sym typeface="Oswald"/>
              </a:rPr>
              <a:t>5pm</a:t>
            </a:r>
            <a:r>
              <a:rPr b="0" i="0" lang="es" sz="2400" u="none" cap="none" strike="noStrike">
                <a:solidFill>
                  <a:schemeClr val="dk1"/>
                </a:solidFill>
                <a:latin typeface="Oswald Light"/>
                <a:ea typeface="Oswald Light"/>
                <a:cs typeface="Oswald Light"/>
                <a:sym typeface="Oswald Light"/>
              </a:rPr>
              <a:t> and </a:t>
            </a:r>
            <a:r>
              <a:rPr b="1" i="0" lang="es" sz="2400" u="none" cap="none" strike="noStrike">
                <a:solidFill>
                  <a:schemeClr val="dk1"/>
                </a:solidFill>
                <a:latin typeface="Oswald"/>
                <a:ea typeface="Oswald"/>
                <a:cs typeface="Oswald"/>
                <a:sym typeface="Oswald"/>
              </a:rPr>
              <a:t>7pm</a:t>
            </a:r>
            <a:r>
              <a:rPr b="0" i="0" lang="es" sz="2400" u="none" cap="none" strike="noStrike">
                <a:solidFill>
                  <a:schemeClr val="dk1"/>
                </a:solidFill>
                <a:latin typeface="Oswald Light"/>
                <a:ea typeface="Oswald Light"/>
                <a:cs typeface="Oswald Light"/>
                <a:sym typeface="Oswald Light"/>
              </a:rPr>
              <a:t> are the best time to post! </a:t>
            </a:r>
            <a:endParaRPr b="0" i="0" sz="2400" u="none" cap="none" strike="noStrike">
              <a:solidFill>
                <a:schemeClr val="dk1"/>
              </a:solidFill>
              <a:latin typeface="Oswald Light"/>
              <a:ea typeface="Oswald Light"/>
              <a:cs typeface="Oswald Light"/>
              <a:sym typeface="Oswald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DEO CHANNEL PRESENTATION">
  <a:themeElements>
    <a:clrScheme name="Simple Light">
      <a:dk1>
        <a:srgbClr val="212121"/>
      </a:dk1>
      <a:lt1>
        <a:srgbClr val="FFFFFF"/>
      </a:lt1>
      <a:dk2>
        <a:srgbClr val="F3F3F3"/>
      </a:dk2>
      <a:lt2>
        <a:srgbClr val="999999"/>
      </a:lt2>
      <a:accent1>
        <a:srgbClr val="00C3B1"/>
      </a:accent1>
      <a:accent2>
        <a:srgbClr val="FFFFFF"/>
      </a:accent2>
      <a:accent3>
        <a:srgbClr val="F3F3F3"/>
      </a:accent3>
      <a:accent4>
        <a:srgbClr val="D9D9D9"/>
      </a:accent4>
      <a:accent5>
        <a:srgbClr val="FFFFFF"/>
      </a:accent5>
      <a:accent6>
        <a:srgbClr val="212121"/>
      </a:accent6>
      <a:hlink>
        <a:srgbClr val="00C3B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